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3" r:id="rId7"/>
    <p:sldId id="264" r:id="rId8"/>
    <p:sldId id="276" r:id="rId9"/>
    <p:sldId id="265" r:id="rId10"/>
    <p:sldId id="262" r:id="rId11"/>
    <p:sldId id="278" r:id="rId12"/>
    <p:sldId id="279" r:id="rId13"/>
    <p:sldId id="280" r:id="rId14"/>
    <p:sldId id="281" r:id="rId15"/>
    <p:sldId id="261" r:id="rId16"/>
    <p:sldId id="277" r:id="rId17"/>
    <p:sldId id="266" r:id="rId18"/>
    <p:sldId id="269" r:id="rId19"/>
    <p:sldId id="274" r:id="rId20"/>
    <p:sldId id="282" r:id="rId21"/>
    <p:sldId id="270" r:id="rId22"/>
    <p:sldId id="275" r:id="rId23"/>
    <p:sldId id="271" r:id="rId24"/>
    <p:sldId id="272" r:id="rId25"/>
    <p:sldId id="27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hmet Altay" userId="bdfb919c164ca027" providerId="LiveId" clId="{0A747201-EDD7-4F6B-98D8-C94C3BA525EE}"/>
    <pc:docChg chg="undo redo custSel addSld delSld modSld sldOrd">
      <pc:chgData name="Ahmet Altay" userId="bdfb919c164ca027" providerId="LiveId" clId="{0A747201-EDD7-4F6B-98D8-C94C3BA525EE}" dt="2021-01-12T13:26:34.983" v="6355" actId="14100"/>
      <pc:docMkLst>
        <pc:docMk/>
      </pc:docMkLst>
      <pc:sldChg chg="modSp mod">
        <pc:chgData name="Ahmet Altay" userId="bdfb919c164ca027" providerId="LiveId" clId="{0A747201-EDD7-4F6B-98D8-C94C3BA525EE}" dt="2021-01-12T06:20:22.111" v="6312" actId="20577"/>
        <pc:sldMkLst>
          <pc:docMk/>
          <pc:sldMk cId="2596732623" sldId="256"/>
        </pc:sldMkLst>
        <pc:spChg chg="mod">
          <ac:chgData name="Ahmet Altay" userId="bdfb919c164ca027" providerId="LiveId" clId="{0A747201-EDD7-4F6B-98D8-C94C3BA525EE}" dt="2021-01-11T05:10:20.576" v="292" actId="20577"/>
          <ac:spMkLst>
            <pc:docMk/>
            <pc:sldMk cId="2596732623" sldId="256"/>
            <ac:spMk id="2" creationId="{2C0F3E4F-6818-4623-9668-B3FFC5F81830}"/>
          </ac:spMkLst>
        </pc:spChg>
        <pc:spChg chg="mod">
          <ac:chgData name="Ahmet Altay" userId="bdfb919c164ca027" providerId="LiveId" clId="{0A747201-EDD7-4F6B-98D8-C94C3BA525EE}" dt="2021-01-12T06:20:22.111" v="6312" actId="20577"/>
          <ac:spMkLst>
            <pc:docMk/>
            <pc:sldMk cId="2596732623" sldId="256"/>
            <ac:spMk id="3" creationId="{62866804-DE2D-4115-BEEB-AB9B4D9021BB}"/>
          </ac:spMkLst>
        </pc:spChg>
      </pc:sldChg>
      <pc:sldChg chg="modSp mod">
        <pc:chgData name="Ahmet Altay" userId="bdfb919c164ca027" providerId="LiveId" clId="{0A747201-EDD7-4F6B-98D8-C94C3BA525EE}" dt="2021-01-11T05:12:06.761" v="320" actId="27636"/>
        <pc:sldMkLst>
          <pc:docMk/>
          <pc:sldMk cId="2497090310" sldId="259"/>
        </pc:sldMkLst>
        <pc:spChg chg="mod">
          <ac:chgData name="Ahmet Altay" userId="bdfb919c164ca027" providerId="LiveId" clId="{0A747201-EDD7-4F6B-98D8-C94C3BA525EE}" dt="2021-01-11T05:12:06.761" v="320" actId="27636"/>
          <ac:spMkLst>
            <pc:docMk/>
            <pc:sldMk cId="2497090310" sldId="259"/>
            <ac:spMk id="3" creationId="{AB32699C-A3A7-4598-8F56-09139FB1F6ED}"/>
          </ac:spMkLst>
        </pc:spChg>
      </pc:sldChg>
      <pc:sldChg chg="modSp mod">
        <pc:chgData name="Ahmet Altay" userId="bdfb919c164ca027" providerId="LiveId" clId="{0A747201-EDD7-4F6B-98D8-C94C3BA525EE}" dt="2021-01-11T05:12:34.403" v="331"/>
        <pc:sldMkLst>
          <pc:docMk/>
          <pc:sldMk cId="1438034434" sldId="260"/>
        </pc:sldMkLst>
        <pc:spChg chg="mod">
          <ac:chgData name="Ahmet Altay" userId="bdfb919c164ca027" providerId="LiveId" clId="{0A747201-EDD7-4F6B-98D8-C94C3BA525EE}" dt="2021-01-11T05:12:34.403" v="331"/>
          <ac:spMkLst>
            <pc:docMk/>
            <pc:sldMk cId="1438034434" sldId="260"/>
            <ac:spMk id="3" creationId="{93AA7BA7-385F-479C-A6D2-00454DBEDA77}"/>
          </ac:spMkLst>
        </pc:spChg>
      </pc:sldChg>
      <pc:sldChg chg="modSp mod">
        <pc:chgData name="Ahmet Altay" userId="bdfb919c164ca027" providerId="LiveId" clId="{0A747201-EDD7-4F6B-98D8-C94C3BA525EE}" dt="2021-01-12T05:59:37.571" v="4715" actId="20577"/>
        <pc:sldMkLst>
          <pc:docMk/>
          <pc:sldMk cId="1733786541" sldId="261"/>
        </pc:sldMkLst>
        <pc:spChg chg="mod">
          <ac:chgData name="Ahmet Altay" userId="bdfb919c164ca027" providerId="LiveId" clId="{0A747201-EDD7-4F6B-98D8-C94C3BA525EE}" dt="2021-01-12T05:51:49.407" v="3795" actId="20577"/>
          <ac:spMkLst>
            <pc:docMk/>
            <pc:sldMk cId="1733786541" sldId="261"/>
            <ac:spMk id="2" creationId="{FC891F49-FC50-49E2-957A-243D443EFC0C}"/>
          </ac:spMkLst>
        </pc:spChg>
        <pc:spChg chg="mod">
          <ac:chgData name="Ahmet Altay" userId="bdfb919c164ca027" providerId="LiveId" clId="{0A747201-EDD7-4F6B-98D8-C94C3BA525EE}" dt="2021-01-12T05:59:37.571" v="4715" actId="20577"/>
          <ac:spMkLst>
            <pc:docMk/>
            <pc:sldMk cId="1733786541" sldId="261"/>
            <ac:spMk id="3" creationId="{D24CD749-5B9B-442F-BEBC-D89282C72591}"/>
          </ac:spMkLst>
        </pc:spChg>
      </pc:sldChg>
      <pc:sldChg chg="ord">
        <pc:chgData name="Ahmet Altay" userId="bdfb919c164ca027" providerId="LiveId" clId="{0A747201-EDD7-4F6B-98D8-C94C3BA525EE}" dt="2021-01-11T06:39:03.236" v="1575"/>
        <pc:sldMkLst>
          <pc:docMk/>
          <pc:sldMk cId="2671536335" sldId="262"/>
        </pc:sldMkLst>
      </pc:sldChg>
      <pc:sldChg chg="modSp mod ord">
        <pc:chgData name="Ahmet Altay" userId="bdfb919c164ca027" providerId="LiveId" clId="{0A747201-EDD7-4F6B-98D8-C94C3BA525EE}" dt="2021-01-11T06:35:49.643" v="1385" actId="20577"/>
        <pc:sldMkLst>
          <pc:docMk/>
          <pc:sldMk cId="2787642473" sldId="263"/>
        </pc:sldMkLst>
        <pc:spChg chg="mod">
          <ac:chgData name="Ahmet Altay" userId="bdfb919c164ca027" providerId="LiveId" clId="{0A747201-EDD7-4F6B-98D8-C94C3BA525EE}" dt="2021-01-11T06:35:49.643" v="1385" actId="20577"/>
          <ac:spMkLst>
            <pc:docMk/>
            <pc:sldMk cId="2787642473" sldId="263"/>
            <ac:spMk id="2" creationId="{396177E9-6C61-4ED9-AD52-B65B808CDC98}"/>
          </ac:spMkLst>
        </pc:spChg>
      </pc:sldChg>
      <pc:sldChg chg="ord">
        <pc:chgData name="Ahmet Altay" userId="bdfb919c164ca027" providerId="LiveId" clId="{0A747201-EDD7-4F6B-98D8-C94C3BA525EE}" dt="2021-01-11T06:25:49.072" v="1349"/>
        <pc:sldMkLst>
          <pc:docMk/>
          <pc:sldMk cId="1485644408" sldId="264"/>
        </pc:sldMkLst>
      </pc:sldChg>
      <pc:sldChg chg="ord">
        <pc:chgData name="Ahmet Altay" userId="bdfb919c164ca027" providerId="LiveId" clId="{0A747201-EDD7-4F6B-98D8-C94C3BA525EE}" dt="2021-01-11T06:39:00.400" v="1573"/>
        <pc:sldMkLst>
          <pc:docMk/>
          <pc:sldMk cId="4130338156" sldId="265"/>
        </pc:sldMkLst>
      </pc:sldChg>
      <pc:sldChg chg="modSp mod">
        <pc:chgData name="Ahmet Altay" userId="bdfb919c164ca027" providerId="LiveId" clId="{0A747201-EDD7-4F6B-98D8-C94C3BA525EE}" dt="2021-01-12T06:18:50.184" v="6300" actId="20577"/>
        <pc:sldMkLst>
          <pc:docMk/>
          <pc:sldMk cId="4158045702" sldId="266"/>
        </pc:sldMkLst>
        <pc:spChg chg="mod">
          <ac:chgData name="Ahmet Altay" userId="bdfb919c164ca027" providerId="LiveId" clId="{0A747201-EDD7-4F6B-98D8-C94C3BA525EE}" dt="2021-01-12T06:18:50.184" v="6300" actId="20577"/>
          <ac:spMkLst>
            <pc:docMk/>
            <pc:sldMk cId="4158045702" sldId="266"/>
            <ac:spMk id="3" creationId="{01B365A6-F615-445B-9F25-2FB3308A6745}"/>
          </ac:spMkLst>
        </pc:spChg>
      </pc:sldChg>
      <pc:sldChg chg="del">
        <pc:chgData name="Ahmet Altay" userId="bdfb919c164ca027" providerId="LiveId" clId="{0A747201-EDD7-4F6B-98D8-C94C3BA525EE}" dt="2021-01-12T13:15:51.369" v="6329" actId="2696"/>
        <pc:sldMkLst>
          <pc:docMk/>
          <pc:sldMk cId="781738745" sldId="268"/>
        </pc:sldMkLst>
      </pc:sldChg>
      <pc:sldChg chg="modSp mod">
        <pc:chgData name="Ahmet Altay" userId="bdfb919c164ca027" providerId="LiveId" clId="{0A747201-EDD7-4F6B-98D8-C94C3BA525EE}" dt="2021-01-12T06:19:22.107" v="6309" actId="6549"/>
        <pc:sldMkLst>
          <pc:docMk/>
          <pc:sldMk cId="3051082467" sldId="269"/>
        </pc:sldMkLst>
        <pc:spChg chg="mod">
          <ac:chgData name="Ahmet Altay" userId="bdfb919c164ca027" providerId="LiveId" clId="{0A747201-EDD7-4F6B-98D8-C94C3BA525EE}" dt="2021-01-12T06:19:22.107" v="6309" actId="6549"/>
          <ac:spMkLst>
            <pc:docMk/>
            <pc:sldMk cId="3051082467" sldId="269"/>
            <ac:spMk id="9" creationId="{0DE3F2F0-835E-417E-8C01-74D7919025D9}"/>
          </ac:spMkLst>
        </pc:spChg>
      </pc:sldChg>
      <pc:sldChg chg="addSp delSp modSp mod">
        <pc:chgData name="Ahmet Altay" userId="bdfb919c164ca027" providerId="LiveId" clId="{0A747201-EDD7-4F6B-98D8-C94C3BA525EE}" dt="2021-01-12T13:17:29.360" v="6337" actId="14100"/>
        <pc:sldMkLst>
          <pc:docMk/>
          <pc:sldMk cId="90907825" sldId="270"/>
        </pc:sldMkLst>
        <pc:picChg chg="del">
          <ac:chgData name="Ahmet Altay" userId="bdfb919c164ca027" providerId="LiveId" clId="{0A747201-EDD7-4F6B-98D8-C94C3BA525EE}" dt="2021-01-12T13:17:24" v="6334" actId="478"/>
          <ac:picMkLst>
            <pc:docMk/>
            <pc:sldMk cId="90907825" sldId="270"/>
            <ac:picMk id="3" creationId="{4CD62C91-253E-4A42-A3E2-9D08F225B617}"/>
          </ac:picMkLst>
        </pc:picChg>
        <pc:picChg chg="add mod">
          <ac:chgData name="Ahmet Altay" userId="bdfb919c164ca027" providerId="LiveId" clId="{0A747201-EDD7-4F6B-98D8-C94C3BA525EE}" dt="2021-01-12T13:17:29.360" v="6337" actId="14100"/>
          <ac:picMkLst>
            <pc:docMk/>
            <pc:sldMk cId="90907825" sldId="270"/>
            <ac:picMk id="4" creationId="{7BC5AD6F-05AB-49F7-B75F-1C1195D31F6D}"/>
          </ac:picMkLst>
        </pc:picChg>
      </pc:sldChg>
      <pc:sldChg chg="addSp delSp modSp mod">
        <pc:chgData name="Ahmet Altay" userId="bdfb919c164ca027" providerId="LiveId" clId="{0A747201-EDD7-4F6B-98D8-C94C3BA525EE}" dt="2021-01-12T13:20:27.927" v="6345" actId="14100"/>
        <pc:sldMkLst>
          <pc:docMk/>
          <pc:sldMk cId="372612944" sldId="271"/>
        </pc:sldMkLst>
        <pc:picChg chg="add mod">
          <ac:chgData name="Ahmet Altay" userId="bdfb919c164ca027" providerId="LiveId" clId="{0A747201-EDD7-4F6B-98D8-C94C3BA525EE}" dt="2021-01-12T13:20:27.927" v="6345" actId="14100"/>
          <ac:picMkLst>
            <pc:docMk/>
            <pc:sldMk cId="372612944" sldId="271"/>
            <ac:picMk id="3" creationId="{19CC8B85-56AC-4409-8C2C-0200A54E306D}"/>
          </ac:picMkLst>
        </pc:picChg>
        <pc:picChg chg="del">
          <ac:chgData name="Ahmet Altay" userId="bdfb919c164ca027" providerId="LiveId" clId="{0A747201-EDD7-4F6B-98D8-C94C3BA525EE}" dt="2021-01-12T13:20:21.982" v="6342" actId="478"/>
          <ac:picMkLst>
            <pc:docMk/>
            <pc:sldMk cId="372612944" sldId="271"/>
            <ac:picMk id="5" creationId="{E7CCE9AF-AADB-40F1-8A61-75CFD4DA7DCD}"/>
          </ac:picMkLst>
        </pc:picChg>
      </pc:sldChg>
      <pc:sldChg chg="addSp delSp modSp mod">
        <pc:chgData name="Ahmet Altay" userId="bdfb919c164ca027" providerId="LiveId" clId="{0A747201-EDD7-4F6B-98D8-C94C3BA525EE}" dt="2021-01-12T13:21:49.978" v="6349" actId="14100"/>
        <pc:sldMkLst>
          <pc:docMk/>
          <pc:sldMk cId="2375151922" sldId="272"/>
        </pc:sldMkLst>
        <pc:picChg chg="del">
          <ac:chgData name="Ahmet Altay" userId="bdfb919c164ca027" providerId="LiveId" clId="{0A747201-EDD7-4F6B-98D8-C94C3BA525EE}" dt="2021-01-12T13:20:31.222" v="6346" actId="478"/>
          <ac:picMkLst>
            <pc:docMk/>
            <pc:sldMk cId="2375151922" sldId="272"/>
            <ac:picMk id="3" creationId="{17B8F7A8-C0AD-4D46-BA03-92F1120EAAC7}"/>
          </ac:picMkLst>
        </pc:picChg>
        <pc:picChg chg="add mod">
          <ac:chgData name="Ahmet Altay" userId="bdfb919c164ca027" providerId="LiveId" clId="{0A747201-EDD7-4F6B-98D8-C94C3BA525EE}" dt="2021-01-12T13:21:49.978" v="6349" actId="14100"/>
          <ac:picMkLst>
            <pc:docMk/>
            <pc:sldMk cId="2375151922" sldId="272"/>
            <ac:picMk id="4" creationId="{A9A34578-4F22-4471-8230-9522DFDB9C9B}"/>
          </ac:picMkLst>
        </pc:picChg>
      </pc:sldChg>
      <pc:sldChg chg="addSp delSp modSp mod">
        <pc:chgData name="Ahmet Altay" userId="bdfb919c164ca027" providerId="LiveId" clId="{0A747201-EDD7-4F6B-98D8-C94C3BA525EE}" dt="2021-01-12T13:16:45.233" v="6333" actId="14100"/>
        <pc:sldMkLst>
          <pc:docMk/>
          <pc:sldMk cId="1046566824" sldId="274"/>
        </pc:sldMkLst>
        <pc:picChg chg="del">
          <ac:chgData name="Ahmet Altay" userId="bdfb919c164ca027" providerId="LiveId" clId="{0A747201-EDD7-4F6B-98D8-C94C3BA525EE}" dt="2021-01-12T13:13:52.624" v="6321" actId="478"/>
          <ac:picMkLst>
            <pc:docMk/>
            <pc:sldMk cId="1046566824" sldId="274"/>
            <ac:picMk id="3" creationId="{B5507468-EB50-4168-999E-03605EEF8BAD}"/>
          </ac:picMkLst>
        </pc:picChg>
        <pc:picChg chg="add del mod">
          <ac:chgData name="Ahmet Altay" userId="bdfb919c164ca027" providerId="LiveId" clId="{0A747201-EDD7-4F6B-98D8-C94C3BA525EE}" dt="2021-01-12T13:15:16.140" v="6325" actId="478"/>
          <ac:picMkLst>
            <pc:docMk/>
            <pc:sldMk cId="1046566824" sldId="274"/>
            <ac:picMk id="4" creationId="{2C3D1D96-09E8-40E0-A6E9-B37B2E03BFCB}"/>
          </ac:picMkLst>
        </pc:picChg>
        <pc:picChg chg="add del mod">
          <ac:chgData name="Ahmet Altay" userId="bdfb919c164ca027" providerId="LiveId" clId="{0A747201-EDD7-4F6B-98D8-C94C3BA525EE}" dt="2021-01-12T13:16:39.781" v="6330" actId="478"/>
          <ac:picMkLst>
            <pc:docMk/>
            <pc:sldMk cId="1046566824" sldId="274"/>
            <ac:picMk id="6" creationId="{BA864D88-1B3B-4DEA-A597-77C5AEDCFED4}"/>
          </ac:picMkLst>
        </pc:picChg>
        <pc:picChg chg="add mod">
          <ac:chgData name="Ahmet Altay" userId="bdfb919c164ca027" providerId="LiveId" clId="{0A747201-EDD7-4F6B-98D8-C94C3BA525EE}" dt="2021-01-12T13:16:45.233" v="6333" actId="14100"/>
          <ac:picMkLst>
            <pc:docMk/>
            <pc:sldMk cId="1046566824" sldId="274"/>
            <ac:picMk id="8" creationId="{7A264FE0-9E01-4230-BD45-8D93B038EAAF}"/>
          </ac:picMkLst>
        </pc:picChg>
      </pc:sldChg>
      <pc:sldChg chg="addSp delSp modSp mod">
        <pc:chgData name="Ahmet Altay" userId="bdfb919c164ca027" providerId="LiveId" clId="{0A747201-EDD7-4F6B-98D8-C94C3BA525EE}" dt="2021-01-12T13:18:45.848" v="6341" actId="14100"/>
        <pc:sldMkLst>
          <pc:docMk/>
          <pc:sldMk cId="1015282596" sldId="275"/>
        </pc:sldMkLst>
        <pc:picChg chg="del">
          <ac:chgData name="Ahmet Altay" userId="bdfb919c164ca027" providerId="LiveId" clId="{0A747201-EDD7-4F6B-98D8-C94C3BA525EE}" dt="2021-01-12T13:18:41.140" v="6338" actId="478"/>
          <ac:picMkLst>
            <pc:docMk/>
            <pc:sldMk cId="1015282596" sldId="275"/>
            <ac:picMk id="3" creationId="{BA305F0F-3ECB-41CC-9860-E8F883D23502}"/>
          </ac:picMkLst>
        </pc:picChg>
        <pc:picChg chg="add mod">
          <ac:chgData name="Ahmet Altay" userId="bdfb919c164ca027" providerId="LiveId" clId="{0A747201-EDD7-4F6B-98D8-C94C3BA525EE}" dt="2021-01-12T13:18:45.848" v="6341" actId="14100"/>
          <ac:picMkLst>
            <pc:docMk/>
            <pc:sldMk cId="1015282596" sldId="275"/>
            <ac:picMk id="4" creationId="{9C717A9B-D04E-4399-AA79-65F554563C0E}"/>
          </ac:picMkLst>
        </pc:picChg>
      </pc:sldChg>
      <pc:sldChg chg="addSp delSp modSp new mod ord modClrScheme chgLayout">
        <pc:chgData name="Ahmet Altay" userId="bdfb919c164ca027" providerId="LiveId" clId="{0A747201-EDD7-4F6B-98D8-C94C3BA525EE}" dt="2021-01-12T06:49:26.964" v="6320" actId="22"/>
        <pc:sldMkLst>
          <pc:docMk/>
          <pc:sldMk cId="311543763" sldId="276"/>
        </pc:sldMkLst>
        <pc:spChg chg="mod ord">
          <ac:chgData name="Ahmet Altay" userId="bdfb919c164ca027" providerId="LiveId" clId="{0A747201-EDD7-4F6B-98D8-C94C3BA525EE}" dt="2021-01-12T06:45:14.862" v="6313" actId="700"/>
          <ac:spMkLst>
            <pc:docMk/>
            <pc:sldMk cId="311543763" sldId="276"/>
            <ac:spMk id="2" creationId="{FE01EC1E-C145-4BC6-84AF-292FD6BCE719}"/>
          </ac:spMkLst>
        </pc:spChg>
        <pc:spChg chg="mod ord">
          <ac:chgData name="Ahmet Altay" userId="bdfb919c164ca027" providerId="LiveId" clId="{0A747201-EDD7-4F6B-98D8-C94C3BA525EE}" dt="2021-01-12T06:45:14.903" v="6315" actId="27636"/>
          <ac:spMkLst>
            <pc:docMk/>
            <pc:sldMk cId="311543763" sldId="276"/>
            <ac:spMk id="3" creationId="{216A0F56-C039-486B-AAED-16823ED3C34C}"/>
          </ac:spMkLst>
        </pc:spChg>
        <pc:spChg chg="add del mod ord">
          <ac:chgData name="Ahmet Altay" userId="bdfb919c164ca027" providerId="LiveId" clId="{0A747201-EDD7-4F6B-98D8-C94C3BA525EE}" dt="2021-01-12T06:45:46.235" v="6316"/>
          <ac:spMkLst>
            <pc:docMk/>
            <pc:sldMk cId="311543763" sldId="276"/>
            <ac:spMk id="4" creationId="{D5086A51-CEE2-490E-8E44-BC37E8E23F31}"/>
          </ac:spMkLst>
        </pc:spChg>
        <pc:spChg chg="add del mod">
          <ac:chgData name="Ahmet Altay" userId="bdfb919c164ca027" providerId="LiveId" clId="{0A747201-EDD7-4F6B-98D8-C94C3BA525EE}" dt="2021-01-12T06:49:26.964" v="6320" actId="22"/>
          <ac:spMkLst>
            <pc:docMk/>
            <pc:sldMk cId="311543763" sldId="276"/>
            <ac:spMk id="5" creationId="{DF8E5EF6-D563-45C1-A1C6-E2322A902226}"/>
          </ac:spMkLst>
        </pc:spChg>
        <pc:picChg chg="add del">
          <ac:chgData name="Ahmet Altay" userId="bdfb919c164ca027" providerId="LiveId" clId="{0A747201-EDD7-4F6B-98D8-C94C3BA525EE}" dt="2021-01-12T06:49:25.951" v="6319" actId="478"/>
          <ac:picMkLst>
            <pc:docMk/>
            <pc:sldMk cId="311543763" sldId="276"/>
            <ac:picMk id="7" creationId="{CE023AB5-B75E-47AD-92E4-19897402A1C6}"/>
          </ac:picMkLst>
        </pc:picChg>
        <pc:picChg chg="add mod ord">
          <ac:chgData name="Ahmet Altay" userId="bdfb919c164ca027" providerId="LiveId" clId="{0A747201-EDD7-4F6B-98D8-C94C3BA525EE}" dt="2021-01-12T06:49:26.964" v="6320" actId="22"/>
          <ac:picMkLst>
            <pc:docMk/>
            <pc:sldMk cId="311543763" sldId="276"/>
            <ac:picMk id="9" creationId="{78399AAD-2E16-484B-8D2C-B113D63ABCFB}"/>
          </ac:picMkLst>
        </pc:picChg>
        <pc:picChg chg="add del mod">
          <ac:chgData name="Ahmet Altay" userId="bdfb919c164ca027" providerId="LiveId" clId="{0A747201-EDD7-4F6B-98D8-C94C3BA525EE}" dt="2021-01-12T06:49:23.234" v="6317" actId="478"/>
          <ac:picMkLst>
            <pc:docMk/>
            <pc:sldMk cId="311543763" sldId="276"/>
            <ac:picMk id="1026" creationId="{BFD8402A-72A5-4056-88A5-05CED0D3A319}"/>
          </ac:picMkLst>
        </pc:picChg>
      </pc:sldChg>
      <pc:sldChg chg="addSp delSp modSp new mod ord modClrScheme chgLayout">
        <pc:chgData name="Ahmet Altay" userId="bdfb919c164ca027" providerId="LiveId" clId="{0A747201-EDD7-4F6B-98D8-C94C3BA525EE}" dt="2021-01-12T06:14:47.660" v="5932" actId="6549"/>
        <pc:sldMkLst>
          <pc:docMk/>
          <pc:sldMk cId="797148768" sldId="277"/>
        </pc:sldMkLst>
        <pc:spChg chg="mod ord">
          <ac:chgData name="Ahmet Altay" userId="bdfb919c164ca027" providerId="LiveId" clId="{0A747201-EDD7-4F6B-98D8-C94C3BA525EE}" dt="2021-01-12T06:04:57.971" v="4855" actId="700"/>
          <ac:spMkLst>
            <pc:docMk/>
            <pc:sldMk cId="797148768" sldId="277"/>
            <ac:spMk id="2" creationId="{78692ADD-C689-4EA7-A755-CEF9EE8BDFC0}"/>
          </ac:spMkLst>
        </pc:spChg>
        <pc:spChg chg="del">
          <ac:chgData name="Ahmet Altay" userId="bdfb919c164ca027" providerId="LiveId" clId="{0A747201-EDD7-4F6B-98D8-C94C3BA525EE}" dt="2021-01-12T06:04:42.264" v="4852" actId="22"/>
          <ac:spMkLst>
            <pc:docMk/>
            <pc:sldMk cId="797148768" sldId="277"/>
            <ac:spMk id="3" creationId="{A8045748-0DCA-42CA-8A5D-CFD66AE31B09}"/>
          </ac:spMkLst>
        </pc:spChg>
        <pc:spChg chg="add del mod ord">
          <ac:chgData name="Ahmet Altay" userId="bdfb919c164ca027" providerId="LiveId" clId="{0A747201-EDD7-4F6B-98D8-C94C3BA525EE}" dt="2021-01-12T06:04:57.971" v="4855" actId="700"/>
          <ac:spMkLst>
            <pc:docMk/>
            <pc:sldMk cId="797148768" sldId="277"/>
            <ac:spMk id="7" creationId="{A0FC904A-C313-4296-A4F1-9BE0AC11157F}"/>
          </ac:spMkLst>
        </pc:spChg>
        <pc:spChg chg="add mod ord">
          <ac:chgData name="Ahmet Altay" userId="bdfb919c164ca027" providerId="LiveId" clId="{0A747201-EDD7-4F6B-98D8-C94C3BA525EE}" dt="2021-01-12T06:14:47.660" v="5932" actId="6549"/>
          <ac:spMkLst>
            <pc:docMk/>
            <pc:sldMk cId="797148768" sldId="277"/>
            <ac:spMk id="8" creationId="{27196E1B-1CD3-4644-8561-C7B659ED57B2}"/>
          </ac:spMkLst>
        </pc:spChg>
        <pc:spChg chg="add del mod ord">
          <ac:chgData name="Ahmet Altay" userId="bdfb919c164ca027" providerId="LiveId" clId="{0A747201-EDD7-4F6B-98D8-C94C3BA525EE}" dt="2021-01-12T06:05:06.423" v="4856" actId="22"/>
          <ac:spMkLst>
            <pc:docMk/>
            <pc:sldMk cId="797148768" sldId="277"/>
            <ac:spMk id="9" creationId="{CD6F9312-E886-4229-92A2-129556ED99F7}"/>
          </ac:spMkLst>
        </pc:spChg>
        <pc:picChg chg="add del mod ord">
          <ac:chgData name="Ahmet Altay" userId="bdfb919c164ca027" providerId="LiveId" clId="{0A747201-EDD7-4F6B-98D8-C94C3BA525EE}" dt="2021-01-12T06:04:46.842" v="4854" actId="478"/>
          <ac:picMkLst>
            <pc:docMk/>
            <pc:sldMk cId="797148768" sldId="277"/>
            <ac:picMk id="5" creationId="{3C17A608-E988-496F-827F-1C0964B7C5C1}"/>
          </ac:picMkLst>
        </pc:picChg>
        <pc:picChg chg="add mod ord">
          <ac:chgData name="Ahmet Altay" userId="bdfb919c164ca027" providerId="LiveId" clId="{0A747201-EDD7-4F6B-98D8-C94C3BA525EE}" dt="2021-01-12T06:13:54.597" v="5931" actId="14100"/>
          <ac:picMkLst>
            <pc:docMk/>
            <pc:sldMk cId="797148768" sldId="277"/>
            <ac:picMk id="11" creationId="{8AFE6A6D-D30A-42ED-9D1E-D135061BFA12}"/>
          </ac:picMkLst>
        </pc:picChg>
      </pc:sldChg>
      <pc:sldChg chg="modSp new mod ord setBg">
        <pc:chgData name="Ahmet Altay" userId="bdfb919c164ca027" providerId="LiveId" clId="{0A747201-EDD7-4F6B-98D8-C94C3BA525EE}" dt="2021-01-12T06:02:50.440" v="4851"/>
        <pc:sldMkLst>
          <pc:docMk/>
          <pc:sldMk cId="1922038448" sldId="278"/>
        </pc:sldMkLst>
        <pc:spChg chg="mod">
          <ac:chgData name="Ahmet Altay" userId="bdfb919c164ca027" providerId="LiveId" clId="{0A747201-EDD7-4F6B-98D8-C94C3BA525EE}" dt="2021-01-12T05:42:34.386" v="3226" actId="20577"/>
          <ac:spMkLst>
            <pc:docMk/>
            <pc:sldMk cId="1922038448" sldId="278"/>
            <ac:spMk id="2" creationId="{E67E600F-6800-4D4E-AC52-4FF1EE9598D6}"/>
          </ac:spMkLst>
        </pc:spChg>
        <pc:spChg chg="mod">
          <ac:chgData name="Ahmet Altay" userId="bdfb919c164ca027" providerId="LiveId" clId="{0A747201-EDD7-4F6B-98D8-C94C3BA525EE}" dt="2021-01-12T05:43:23.923" v="3231" actId="313"/>
          <ac:spMkLst>
            <pc:docMk/>
            <pc:sldMk cId="1922038448" sldId="278"/>
            <ac:spMk id="3" creationId="{9E67088C-233B-401D-9D73-A33F81C0437F}"/>
          </ac:spMkLst>
        </pc:spChg>
      </pc:sldChg>
      <pc:sldChg chg="addSp delSp modSp new mod">
        <pc:chgData name="Ahmet Altay" userId="bdfb919c164ca027" providerId="LiveId" clId="{0A747201-EDD7-4F6B-98D8-C94C3BA525EE}" dt="2021-01-11T09:12:48.279" v="2491" actId="14100"/>
        <pc:sldMkLst>
          <pc:docMk/>
          <pc:sldMk cId="3549853986" sldId="279"/>
        </pc:sldMkLst>
        <pc:spChg chg="del">
          <ac:chgData name="Ahmet Altay" userId="bdfb919c164ca027" providerId="LiveId" clId="{0A747201-EDD7-4F6B-98D8-C94C3BA525EE}" dt="2021-01-11T09:12:33.603" v="2487" actId="478"/>
          <ac:spMkLst>
            <pc:docMk/>
            <pc:sldMk cId="3549853986" sldId="279"/>
            <ac:spMk id="2" creationId="{4791084B-1BA0-486B-AB96-CA07270FAC8A}"/>
          </ac:spMkLst>
        </pc:spChg>
        <pc:spChg chg="del">
          <ac:chgData name="Ahmet Altay" userId="bdfb919c164ca027" providerId="LiveId" clId="{0A747201-EDD7-4F6B-98D8-C94C3BA525EE}" dt="2021-01-11T09:12:35.223" v="2488" actId="478"/>
          <ac:spMkLst>
            <pc:docMk/>
            <pc:sldMk cId="3549853986" sldId="279"/>
            <ac:spMk id="3" creationId="{0889AB66-7D73-4A8F-9285-079BF0D2D994}"/>
          </ac:spMkLst>
        </pc:spChg>
        <pc:picChg chg="add mod">
          <ac:chgData name="Ahmet Altay" userId="bdfb919c164ca027" providerId="LiveId" clId="{0A747201-EDD7-4F6B-98D8-C94C3BA525EE}" dt="2021-01-11T09:12:48.279" v="2491" actId="14100"/>
          <ac:picMkLst>
            <pc:docMk/>
            <pc:sldMk cId="3549853986" sldId="279"/>
            <ac:picMk id="5" creationId="{267CCC0D-49A2-4B29-9B62-BB6320D3D1E9}"/>
          </ac:picMkLst>
        </pc:picChg>
      </pc:sldChg>
      <pc:sldChg chg="modSp new mod ord">
        <pc:chgData name="Ahmet Altay" userId="bdfb919c164ca027" providerId="LiveId" clId="{0A747201-EDD7-4F6B-98D8-C94C3BA525EE}" dt="2021-01-12T05:41:31.679" v="3173" actId="313"/>
        <pc:sldMkLst>
          <pc:docMk/>
          <pc:sldMk cId="1626158688" sldId="280"/>
        </pc:sldMkLst>
        <pc:spChg chg="mod">
          <ac:chgData name="Ahmet Altay" userId="bdfb919c164ca027" providerId="LiveId" clId="{0A747201-EDD7-4F6B-98D8-C94C3BA525EE}" dt="2021-01-11T09:13:49.776" v="2559" actId="20577"/>
          <ac:spMkLst>
            <pc:docMk/>
            <pc:sldMk cId="1626158688" sldId="280"/>
            <ac:spMk id="2" creationId="{4B404880-1C14-45FD-AEC0-008C7E5179E9}"/>
          </ac:spMkLst>
        </pc:spChg>
        <pc:spChg chg="mod">
          <ac:chgData name="Ahmet Altay" userId="bdfb919c164ca027" providerId="LiveId" clId="{0A747201-EDD7-4F6B-98D8-C94C3BA525EE}" dt="2021-01-12T05:41:31.679" v="3173" actId="313"/>
          <ac:spMkLst>
            <pc:docMk/>
            <pc:sldMk cId="1626158688" sldId="280"/>
            <ac:spMk id="3" creationId="{8F58EEBC-DFCA-4E2C-A342-1C3595768ECB}"/>
          </ac:spMkLst>
        </pc:spChg>
      </pc:sldChg>
      <pc:sldChg chg="modSp new mod ord">
        <pc:chgData name="Ahmet Altay" userId="bdfb919c164ca027" providerId="LiveId" clId="{0A747201-EDD7-4F6B-98D8-C94C3BA525EE}" dt="2021-01-12T05:51:40.405" v="3781" actId="21"/>
        <pc:sldMkLst>
          <pc:docMk/>
          <pc:sldMk cId="2364942217" sldId="281"/>
        </pc:sldMkLst>
        <pc:spChg chg="mod">
          <ac:chgData name="Ahmet Altay" userId="bdfb919c164ca027" providerId="LiveId" clId="{0A747201-EDD7-4F6B-98D8-C94C3BA525EE}" dt="2021-01-12T05:42:13.086" v="3211" actId="20577"/>
          <ac:spMkLst>
            <pc:docMk/>
            <pc:sldMk cId="2364942217" sldId="281"/>
            <ac:spMk id="2" creationId="{31173426-3A19-498E-AD82-662BBAC3D083}"/>
          </ac:spMkLst>
        </pc:spChg>
        <pc:spChg chg="mod">
          <ac:chgData name="Ahmet Altay" userId="bdfb919c164ca027" providerId="LiveId" clId="{0A747201-EDD7-4F6B-98D8-C94C3BA525EE}" dt="2021-01-12T05:51:40.405" v="3781" actId="21"/>
          <ac:spMkLst>
            <pc:docMk/>
            <pc:sldMk cId="2364942217" sldId="281"/>
            <ac:spMk id="3" creationId="{8E9468C3-4FC2-45AA-B956-FDD8FB142D37}"/>
          </ac:spMkLst>
        </pc:spChg>
      </pc:sldChg>
      <pc:sldChg chg="addSp modSp new mod ord">
        <pc:chgData name="Ahmet Altay" userId="bdfb919c164ca027" providerId="LiveId" clId="{0A747201-EDD7-4F6B-98D8-C94C3BA525EE}" dt="2021-01-12T13:26:34.983" v="6355" actId="14100"/>
        <pc:sldMkLst>
          <pc:docMk/>
          <pc:sldMk cId="317395038" sldId="282"/>
        </pc:sldMkLst>
        <pc:picChg chg="add mod">
          <ac:chgData name="Ahmet Altay" userId="bdfb919c164ca027" providerId="LiveId" clId="{0A747201-EDD7-4F6B-98D8-C94C3BA525EE}" dt="2021-01-12T13:26:34.983" v="6355" actId="14100"/>
          <ac:picMkLst>
            <pc:docMk/>
            <pc:sldMk cId="317395038" sldId="282"/>
            <ac:picMk id="3" creationId="{CD0C789E-855C-401E-9C6F-0C13CAE3EA99}"/>
          </ac:picMkLst>
        </pc:picChg>
      </pc:sldChg>
    </pc:docChg>
  </pc:docChgLst>
  <pc:docChgLst>
    <pc:chgData name="Ahmet Altay" userId="bdfb919c164ca027" providerId="LiveId" clId="{C735DED9-8F08-47DB-8272-F8FE32F270F7}"/>
    <pc:docChg chg="undo custSel addSld delSld modSld sldOrd addSection delSection">
      <pc:chgData name="Ahmet Altay" userId="bdfb919c164ca027" providerId="LiveId" clId="{C735DED9-8F08-47DB-8272-F8FE32F270F7}" dt="2020-12-21T15:43:05.061" v="788" actId="20577"/>
      <pc:docMkLst>
        <pc:docMk/>
      </pc:docMkLst>
      <pc:sldChg chg="modSp mod">
        <pc:chgData name="Ahmet Altay" userId="bdfb919c164ca027" providerId="LiveId" clId="{C735DED9-8F08-47DB-8272-F8FE32F270F7}" dt="2020-12-21T15:42:47.582" v="784" actId="20577"/>
        <pc:sldMkLst>
          <pc:docMk/>
          <pc:sldMk cId="2596732623" sldId="256"/>
        </pc:sldMkLst>
        <pc:spChg chg="mod">
          <ac:chgData name="Ahmet Altay" userId="bdfb919c164ca027" providerId="LiveId" clId="{C735DED9-8F08-47DB-8272-F8FE32F270F7}" dt="2020-12-20T18:13:09.033" v="330" actId="27636"/>
          <ac:spMkLst>
            <pc:docMk/>
            <pc:sldMk cId="2596732623" sldId="256"/>
            <ac:spMk id="2" creationId="{2C0F3E4F-6818-4623-9668-B3FFC5F81830}"/>
          </ac:spMkLst>
        </pc:spChg>
        <pc:spChg chg="mod">
          <ac:chgData name="Ahmet Altay" userId="bdfb919c164ca027" providerId="LiveId" clId="{C735DED9-8F08-47DB-8272-F8FE32F270F7}" dt="2020-12-21T15:42:47.582" v="784" actId="20577"/>
          <ac:spMkLst>
            <pc:docMk/>
            <pc:sldMk cId="2596732623" sldId="256"/>
            <ac:spMk id="3" creationId="{62866804-DE2D-4115-BEEB-AB9B4D9021BB}"/>
          </ac:spMkLst>
        </pc:spChg>
      </pc:sldChg>
      <pc:sldChg chg="modSp mod">
        <pc:chgData name="Ahmet Altay" userId="bdfb919c164ca027" providerId="LiveId" clId="{C735DED9-8F08-47DB-8272-F8FE32F270F7}" dt="2020-12-21T06:45:18.791" v="443" actId="313"/>
        <pc:sldMkLst>
          <pc:docMk/>
          <pc:sldMk cId="3262507225" sldId="257"/>
        </pc:sldMkLst>
        <pc:spChg chg="mod">
          <ac:chgData name="Ahmet Altay" userId="bdfb919c164ca027" providerId="LiveId" clId="{C735DED9-8F08-47DB-8272-F8FE32F270F7}" dt="2020-12-21T06:45:18.791" v="443" actId="313"/>
          <ac:spMkLst>
            <pc:docMk/>
            <pc:sldMk cId="3262507225" sldId="257"/>
            <ac:spMk id="3" creationId="{C095DF0C-F2C3-4FE3-A2DF-C8ED78BAB6B9}"/>
          </ac:spMkLst>
        </pc:spChg>
      </pc:sldChg>
      <pc:sldChg chg="modSp mod">
        <pc:chgData name="Ahmet Altay" userId="bdfb919c164ca027" providerId="LiveId" clId="{C735DED9-8F08-47DB-8272-F8FE32F270F7}" dt="2020-12-21T06:45:37.531" v="459" actId="20577"/>
        <pc:sldMkLst>
          <pc:docMk/>
          <pc:sldMk cId="437880093" sldId="258"/>
        </pc:sldMkLst>
        <pc:spChg chg="mod">
          <ac:chgData name="Ahmet Altay" userId="bdfb919c164ca027" providerId="LiveId" clId="{C735DED9-8F08-47DB-8272-F8FE32F270F7}" dt="2020-12-21T06:45:37.531" v="459" actId="20577"/>
          <ac:spMkLst>
            <pc:docMk/>
            <pc:sldMk cId="437880093" sldId="258"/>
            <ac:spMk id="3" creationId="{0082F541-025F-41E9-BCB6-4FA8C5B5D678}"/>
          </ac:spMkLst>
        </pc:spChg>
      </pc:sldChg>
      <pc:sldChg chg="modSp mod">
        <pc:chgData name="Ahmet Altay" userId="bdfb919c164ca027" providerId="LiveId" clId="{C735DED9-8F08-47DB-8272-F8FE32F270F7}" dt="2020-12-21T06:45:05.633" v="441" actId="313"/>
        <pc:sldMkLst>
          <pc:docMk/>
          <pc:sldMk cId="2497090310" sldId="259"/>
        </pc:sldMkLst>
        <pc:spChg chg="mod">
          <ac:chgData name="Ahmet Altay" userId="bdfb919c164ca027" providerId="LiveId" clId="{C735DED9-8F08-47DB-8272-F8FE32F270F7}" dt="2020-12-21T06:45:05.633" v="441" actId="313"/>
          <ac:spMkLst>
            <pc:docMk/>
            <pc:sldMk cId="2497090310" sldId="259"/>
            <ac:spMk id="3" creationId="{AB32699C-A3A7-4598-8F56-09139FB1F6ED}"/>
          </ac:spMkLst>
        </pc:spChg>
      </pc:sldChg>
      <pc:sldChg chg="modSp mod">
        <pc:chgData name="Ahmet Altay" userId="bdfb919c164ca027" providerId="LiveId" clId="{C735DED9-8F08-47DB-8272-F8FE32F270F7}" dt="2020-12-21T06:46:33.893" v="525" actId="313"/>
        <pc:sldMkLst>
          <pc:docMk/>
          <pc:sldMk cId="1438034434" sldId="260"/>
        </pc:sldMkLst>
        <pc:spChg chg="mod">
          <ac:chgData name="Ahmet Altay" userId="bdfb919c164ca027" providerId="LiveId" clId="{C735DED9-8F08-47DB-8272-F8FE32F270F7}" dt="2020-12-21T06:46:33.893" v="525" actId="313"/>
          <ac:spMkLst>
            <pc:docMk/>
            <pc:sldMk cId="1438034434" sldId="260"/>
            <ac:spMk id="3" creationId="{93AA7BA7-385F-479C-A6D2-00454DBEDA77}"/>
          </ac:spMkLst>
        </pc:spChg>
      </pc:sldChg>
      <pc:sldChg chg="modSp mod">
        <pc:chgData name="Ahmet Altay" userId="bdfb919c164ca027" providerId="LiveId" clId="{C735DED9-8F08-47DB-8272-F8FE32F270F7}" dt="2020-12-21T06:46:43.848" v="533" actId="313"/>
        <pc:sldMkLst>
          <pc:docMk/>
          <pc:sldMk cId="1733786541" sldId="261"/>
        </pc:sldMkLst>
        <pc:spChg chg="mod">
          <ac:chgData name="Ahmet Altay" userId="bdfb919c164ca027" providerId="LiveId" clId="{C735DED9-8F08-47DB-8272-F8FE32F270F7}" dt="2020-12-21T06:46:43.848" v="533" actId="313"/>
          <ac:spMkLst>
            <pc:docMk/>
            <pc:sldMk cId="1733786541" sldId="261"/>
            <ac:spMk id="3" creationId="{D24CD749-5B9B-442F-BEBC-D89282C72591}"/>
          </ac:spMkLst>
        </pc:spChg>
      </pc:sldChg>
      <pc:sldChg chg="modSp mod">
        <pc:chgData name="Ahmet Altay" userId="bdfb919c164ca027" providerId="LiveId" clId="{C735DED9-8F08-47DB-8272-F8FE32F270F7}" dt="2020-12-21T06:48:53.216" v="654" actId="20577"/>
        <pc:sldMkLst>
          <pc:docMk/>
          <pc:sldMk cId="2671536335" sldId="262"/>
        </pc:sldMkLst>
        <pc:spChg chg="mod">
          <ac:chgData name="Ahmet Altay" userId="bdfb919c164ca027" providerId="LiveId" clId="{C735DED9-8F08-47DB-8272-F8FE32F270F7}" dt="2020-12-21T06:48:53.216" v="654" actId="20577"/>
          <ac:spMkLst>
            <pc:docMk/>
            <pc:sldMk cId="2671536335" sldId="262"/>
            <ac:spMk id="3" creationId="{E76FB58A-5E7B-4059-9FDE-A038FCF831EF}"/>
          </ac:spMkLst>
        </pc:spChg>
      </pc:sldChg>
      <pc:sldChg chg="modSp mod">
        <pc:chgData name="Ahmet Altay" userId="bdfb919c164ca027" providerId="LiveId" clId="{C735DED9-8F08-47DB-8272-F8FE32F270F7}" dt="2020-12-21T06:47:03.750" v="544" actId="20577"/>
        <pc:sldMkLst>
          <pc:docMk/>
          <pc:sldMk cId="2787642473" sldId="263"/>
        </pc:sldMkLst>
        <pc:spChg chg="mod">
          <ac:chgData name="Ahmet Altay" userId="bdfb919c164ca027" providerId="LiveId" clId="{C735DED9-8F08-47DB-8272-F8FE32F270F7}" dt="2020-12-21T06:47:03.750" v="544" actId="20577"/>
          <ac:spMkLst>
            <pc:docMk/>
            <pc:sldMk cId="2787642473" sldId="263"/>
            <ac:spMk id="3" creationId="{8B381A35-506D-45EC-B6AA-615A9E1FCB37}"/>
          </ac:spMkLst>
        </pc:spChg>
      </pc:sldChg>
      <pc:sldChg chg="modSp mod">
        <pc:chgData name="Ahmet Altay" userId="bdfb919c164ca027" providerId="LiveId" clId="{C735DED9-8F08-47DB-8272-F8FE32F270F7}" dt="2020-12-21T06:47:42.349" v="588" actId="20577"/>
        <pc:sldMkLst>
          <pc:docMk/>
          <pc:sldMk cId="1485644408" sldId="264"/>
        </pc:sldMkLst>
        <pc:spChg chg="mod">
          <ac:chgData name="Ahmet Altay" userId="bdfb919c164ca027" providerId="LiveId" clId="{C735DED9-8F08-47DB-8272-F8FE32F270F7}" dt="2020-12-21T06:47:42.349" v="588" actId="20577"/>
          <ac:spMkLst>
            <pc:docMk/>
            <pc:sldMk cId="1485644408" sldId="264"/>
            <ac:spMk id="3" creationId="{00B293DC-1DDB-4F05-8281-F202107CC804}"/>
          </ac:spMkLst>
        </pc:spChg>
      </pc:sldChg>
      <pc:sldChg chg="modSp mod">
        <pc:chgData name="Ahmet Altay" userId="bdfb919c164ca027" providerId="LiveId" clId="{C735DED9-8F08-47DB-8272-F8FE32F270F7}" dt="2020-12-21T06:48:04.690" v="592" actId="20577"/>
        <pc:sldMkLst>
          <pc:docMk/>
          <pc:sldMk cId="4130338156" sldId="265"/>
        </pc:sldMkLst>
        <pc:spChg chg="mod">
          <ac:chgData name="Ahmet Altay" userId="bdfb919c164ca027" providerId="LiveId" clId="{C735DED9-8F08-47DB-8272-F8FE32F270F7}" dt="2020-12-21T06:48:04.690" v="592" actId="20577"/>
          <ac:spMkLst>
            <pc:docMk/>
            <pc:sldMk cId="4130338156" sldId="265"/>
            <ac:spMk id="3" creationId="{E30313F8-B72F-4A08-BD86-1516A0D9411E}"/>
          </ac:spMkLst>
        </pc:spChg>
      </pc:sldChg>
      <pc:sldChg chg="modSp mod">
        <pc:chgData name="Ahmet Altay" userId="bdfb919c164ca027" providerId="LiveId" clId="{C735DED9-8F08-47DB-8272-F8FE32F270F7}" dt="2020-12-21T06:49:36.694" v="679" actId="313"/>
        <pc:sldMkLst>
          <pc:docMk/>
          <pc:sldMk cId="4158045702" sldId="266"/>
        </pc:sldMkLst>
        <pc:spChg chg="mod">
          <ac:chgData name="Ahmet Altay" userId="bdfb919c164ca027" providerId="LiveId" clId="{C735DED9-8F08-47DB-8272-F8FE32F270F7}" dt="2020-12-21T06:49:36.694" v="679" actId="313"/>
          <ac:spMkLst>
            <pc:docMk/>
            <pc:sldMk cId="4158045702" sldId="266"/>
            <ac:spMk id="3" creationId="{01B365A6-F615-445B-9F25-2FB3308A6745}"/>
          </ac:spMkLst>
        </pc:spChg>
      </pc:sldChg>
      <pc:sldChg chg="addSp delSp modSp new del mod chgLayout">
        <pc:chgData name="Ahmet Altay" userId="bdfb919c164ca027" providerId="LiveId" clId="{C735DED9-8F08-47DB-8272-F8FE32F270F7}" dt="2020-12-20T17:25:44.417" v="39" actId="2696"/>
        <pc:sldMkLst>
          <pc:docMk/>
          <pc:sldMk cId="89571016" sldId="267"/>
        </pc:sldMkLst>
        <pc:spChg chg="del mod">
          <ac:chgData name="Ahmet Altay" userId="bdfb919c164ca027" providerId="LiveId" clId="{C735DED9-8F08-47DB-8272-F8FE32F270F7}" dt="2020-12-20T17:25:18.179" v="31" actId="478"/>
          <ac:spMkLst>
            <pc:docMk/>
            <pc:sldMk cId="89571016" sldId="267"/>
            <ac:spMk id="2" creationId="{77DC41D9-2120-4347-B060-66E7843904CF}"/>
          </ac:spMkLst>
        </pc:spChg>
        <pc:spChg chg="del">
          <ac:chgData name="Ahmet Altay" userId="bdfb919c164ca027" providerId="LiveId" clId="{C735DED9-8F08-47DB-8272-F8FE32F270F7}" dt="2020-12-20T17:25:03.972" v="30" actId="22"/>
          <ac:spMkLst>
            <pc:docMk/>
            <pc:sldMk cId="89571016" sldId="267"/>
            <ac:spMk id="3" creationId="{B04E30A4-6BDB-40F7-81D7-D98840089E22}"/>
          </ac:spMkLst>
        </pc:spChg>
        <pc:spChg chg="add del mod">
          <ac:chgData name="Ahmet Altay" userId="bdfb919c164ca027" providerId="LiveId" clId="{C735DED9-8F08-47DB-8272-F8FE32F270F7}" dt="2020-12-20T17:25:20.558" v="32" actId="478"/>
          <ac:spMkLst>
            <pc:docMk/>
            <pc:sldMk cId="89571016" sldId="267"/>
            <ac:spMk id="7" creationId="{6959D453-EBF4-4CA7-8A2A-351BBBC94C3C}"/>
          </ac:spMkLst>
        </pc:spChg>
        <pc:spChg chg="add del mod">
          <ac:chgData name="Ahmet Altay" userId="bdfb919c164ca027" providerId="LiveId" clId="{C735DED9-8F08-47DB-8272-F8FE32F270F7}" dt="2020-12-20T17:25:28.733" v="35" actId="478"/>
          <ac:spMkLst>
            <pc:docMk/>
            <pc:sldMk cId="89571016" sldId="267"/>
            <ac:spMk id="9" creationId="{1FFD12FC-CB11-4176-8329-2EE2DAB46713}"/>
          </ac:spMkLst>
        </pc:spChg>
        <pc:spChg chg="add mod ord">
          <ac:chgData name="Ahmet Altay" userId="bdfb919c164ca027" providerId="LiveId" clId="{C735DED9-8F08-47DB-8272-F8FE32F270F7}" dt="2020-12-20T17:25:40.325" v="38" actId="6264"/>
          <ac:spMkLst>
            <pc:docMk/>
            <pc:sldMk cId="89571016" sldId="267"/>
            <ac:spMk id="12" creationId="{772C0F2B-2114-484B-AB49-EA84B2BE81BD}"/>
          </ac:spMkLst>
        </pc:spChg>
        <pc:spChg chg="add mod ord">
          <ac:chgData name="Ahmet Altay" userId="bdfb919c164ca027" providerId="LiveId" clId="{C735DED9-8F08-47DB-8272-F8FE32F270F7}" dt="2020-12-20T17:25:40.325" v="38" actId="6264"/>
          <ac:spMkLst>
            <pc:docMk/>
            <pc:sldMk cId="89571016" sldId="267"/>
            <ac:spMk id="13" creationId="{9961BAFA-A75C-4E40-837D-6E6CC8259DF5}"/>
          </ac:spMkLst>
        </pc:spChg>
        <pc:picChg chg="add del mod ord">
          <ac:chgData name="Ahmet Altay" userId="bdfb919c164ca027" providerId="LiveId" clId="{C735DED9-8F08-47DB-8272-F8FE32F270F7}" dt="2020-12-20T17:25:23.445" v="33" actId="478"/>
          <ac:picMkLst>
            <pc:docMk/>
            <pc:sldMk cId="89571016" sldId="267"/>
            <ac:picMk id="5" creationId="{D6577B15-4114-49BF-B716-4379E152223D}"/>
          </ac:picMkLst>
        </pc:picChg>
        <pc:picChg chg="add mod">
          <ac:chgData name="Ahmet Altay" userId="bdfb919c164ca027" providerId="LiveId" clId="{C735DED9-8F08-47DB-8272-F8FE32F270F7}" dt="2020-12-20T17:25:36.552" v="37" actId="1076"/>
          <ac:picMkLst>
            <pc:docMk/>
            <pc:sldMk cId="89571016" sldId="267"/>
            <ac:picMk id="11" creationId="{AF365E76-9450-4C70-ADA7-2603AAFD7B0F}"/>
          </ac:picMkLst>
        </pc:picChg>
      </pc:sldChg>
      <pc:sldChg chg="addSp delSp modSp new del mod">
        <pc:chgData name="Ahmet Altay" userId="bdfb919c164ca027" providerId="LiveId" clId="{C735DED9-8F08-47DB-8272-F8FE32F270F7}" dt="2020-12-20T17:28:05.811" v="50" actId="47"/>
        <pc:sldMkLst>
          <pc:docMk/>
          <pc:sldMk cId="1535844905" sldId="267"/>
        </pc:sldMkLst>
        <pc:spChg chg="del">
          <ac:chgData name="Ahmet Altay" userId="bdfb919c164ca027" providerId="LiveId" clId="{C735DED9-8F08-47DB-8272-F8FE32F270F7}" dt="2020-12-20T17:26:04.140" v="43" actId="478"/>
          <ac:spMkLst>
            <pc:docMk/>
            <pc:sldMk cId="1535844905" sldId="267"/>
            <ac:spMk id="2" creationId="{1F5DDA2F-6DFF-409E-8894-F7DBD18EFA28}"/>
          </ac:spMkLst>
        </pc:spChg>
        <pc:spChg chg="del">
          <ac:chgData name="Ahmet Altay" userId="bdfb919c164ca027" providerId="LiveId" clId="{C735DED9-8F08-47DB-8272-F8FE32F270F7}" dt="2020-12-20T17:26:04.140" v="43" actId="478"/>
          <ac:spMkLst>
            <pc:docMk/>
            <pc:sldMk cId="1535844905" sldId="267"/>
            <ac:spMk id="3" creationId="{E68DE6B8-DE58-4AE0-B964-8CAEE74AE181}"/>
          </ac:spMkLst>
        </pc:spChg>
        <pc:picChg chg="add del mod">
          <ac:chgData name="Ahmet Altay" userId="bdfb919c164ca027" providerId="LiveId" clId="{C735DED9-8F08-47DB-8272-F8FE32F270F7}" dt="2020-12-20T17:26:24.680" v="48" actId="478"/>
          <ac:picMkLst>
            <pc:docMk/>
            <pc:sldMk cId="1535844905" sldId="267"/>
            <ac:picMk id="5" creationId="{CE395235-561F-4845-977C-D5A87F98EF92}"/>
          </ac:picMkLst>
        </pc:picChg>
      </pc:sldChg>
      <pc:sldChg chg="addSp modSp new mod setBg chgLayout">
        <pc:chgData name="Ahmet Altay" userId="bdfb919c164ca027" providerId="LiveId" clId="{C735DED9-8F08-47DB-8272-F8FE32F270F7}" dt="2020-12-20T17:30:45.901" v="70" actId="14100"/>
        <pc:sldMkLst>
          <pc:docMk/>
          <pc:sldMk cId="781738745" sldId="268"/>
        </pc:sldMkLst>
        <pc:picChg chg="add mod">
          <ac:chgData name="Ahmet Altay" userId="bdfb919c164ca027" providerId="LiveId" clId="{C735DED9-8F08-47DB-8272-F8FE32F270F7}" dt="2020-12-20T17:30:45.901" v="70" actId="14100"/>
          <ac:picMkLst>
            <pc:docMk/>
            <pc:sldMk cId="781738745" sldId="268"/>
            <ac:picMk id="3" creationId="{490AE2FA-D8C2-4B82-9C9E-73F884ABC327}"/>
          </ac:picMkLst>
        </pc:picChg>
      </pc:sldChg>
      <pc:sldChg chg="addSp delSp modSp new mod ord modClrScheme chgLayout">
        <pc:chgData name="Ahmet Altay" userId="bdfb919c164ca027" providerId="LiveId" clId="{C735DED9-8F08-47DB-8272-F8FE32F270F7}" dt="2020-12-21T15:43:05.061" v="788" actId="20577"/>
        <pc:sldMkLst>
          <pc:docMk/>
          <pc:sldMk cId="3051082467" sldId="269"/>
        </pc:sldMkLst>
        <pc:spChg chg="add del mod ord">
          <ac:chgData name="Ahmet Altay" userId="bdfb919c164ca027" providerId="LiveId" clId="{C735DED9-8F08-47DB-8272-F8FE32F270F7}" dt="2020-12-20T17:31:29.273" v="75" actId="700"/>
          <ac:spMkLst>
            <pc:docMk/>
            <pc:sldMk cId="3051082467" sldId="269"/>
            <ac:spMk id="2" creationId="{C02B0DC8-D1CA-4312-901F-63F2949A868E}"/>
          </ac:spMkLst>
        </pc:spChg>
        <pc:spChg chg="add del mod ord">
          <ac:chgData name="Ahmet Altay" userId="bdfb919c164ca027" providerId="LiveId" clId="{C735DED9-8F08-47DB-8272-F8FE32F270F7}" dt="2020-12-20T17:31:29.273" v="75" actId="700"/>
          <ac:spMkLst>
            <pc:docMk/>
            <pc:sldMk cId="3051082467" sldId="269"/>
            <ac:spMk id="3" creationId="{E5816B22-561D-4BA7-99D3-E7B09D9089C6}"/>
          </ac:spMkLst>
        </pc:spChg>
        <pc:spChg chg="add del mod ord">
          <ac:chgData name="Ahmet Altay" userId="bdfb919c164ca027" providerId="LiveId" clId="{C735DED9-8F08-47DB-8272-F8FE32F270F7}" dt="2020-12-20T17:31:42.716" v="76" actId="700"/>
          <ac:spMkLst>
            <pc:docMk/>
            <pc:sldMk cId="3051082467" sldId="269"/>
            <ac:spMk id="4" creationId="{4D54D1ED-A2E3-4959-891C-53ACB5C04C95}"/>
          </ac:spMkLst>
        </pc:spChg>
        <pc:spChg chg="add del mod ord">
          <ac:chgData name="Ahmet Altay" userId="bdfb919c164ca027" providerId="LiveId" clId="{C735DED9-8F08-47DB-8272-F8FE32F270F7}" dt="2020-12-20T17:31:42.716" v="76" actId="700"/>
          <ac:spMkLst>
            <pc:docMk/>
            <pc:sldMk cId="3051082467" sldId="269"/>
            <ac:spMk id="5" creationId="{C11F92FB-3E8B-4B60-9FF2-02E132F22E92}"/>
          </ac:spMkLst>
        </pc:spChg>
        <pc:spChg chg="add del mod ord">
          <ac:chgData name="Ahmet Altay" userId="bdfb919c164ca027" providerId="LiveId" clId="{C735DED9-8F08-47DB-8272-F8FE32F270F7}" dt="2020-12-20T17:32:05.645" v="78" actId="700"/>
          <ac:spMkLst>
            <pc:docMk/>
            <pc:sldMk cId="3051082467" sldId="269"/>
            <ac:spMk id="6" creationId="{0168197C-E08D-4020-B1DE-CDCB3BF40629}"/>
          </ac:spMkLst>
        </pc:spChg>
        <pc:spChg chg="add del mod ord">
          <ac:chgData name="Ahmet Altay" userId="bdfb919c164ca027" providerId="LiveId" clId="{C735DED9-8F08-47DB-8272-F8FE32F270F7}" dt="2020-12-20T17:32:05.645" v="78" actId="700"/>
          <ac:spMkLst>
            <pc:docMk/>
            <pc:sldMk cId="3051082467" sldId="269"/>
            <ac:spMk id="7" creationId="{838BCE3D-BAB1-4591-94D3-040E81D183C2}"/>
          </ac:spMkLst>
        </pc:spChg>
        <pc:spChg chg="add mod ord">
          <ac:chgData name="Ahmet Altay" userId="bdfb919c164ca027" providerId="LiveId" clId="{C735DED9-8F08-47DB-8272-F8FE32F270F7}" dt="2020-12-20T17:32:17.009" v="88" actId="20577"/>
          <ac:spMkLst>
            <pc:docMk/>
            <pc:sldMk cId="3051082467" sldId="269"/>
            <ac:spMk id="8" creationId="{018868D9-1587-4BA0-A6AA-AF6E72E516D4}"/>
          </ac:spMkLst>
        </pc:spChg>
        <pc:spChg chg="add mod ord">
          <ac:chgData name="Ahmet Altay" userId="bdfb919c164ca027" providerId="LiveId" clId="{C735DED9-8F08-47DB-8272-F8FE32F270F7}" dt="2020-12-21T15:43:05.061" v="788" actId="20577"/>
          <ac:spMkLst>
            <pc:docMk/>
            <pc:sldMk cId="3051082467" sldId="269"/>
            <ac:spMk id="9" creationId="{0DE3F2F0-835E-417E-8C01-74D7919025D9}"/>
          </ac:spMkLst>
        </pc:spChg>
      </pc:sldChg>
      <pc:sldChg chg="addSp modSp new mod">
        <pc:chgData name="Ahmet Altay" userId="bdfb919c164ca027" providerId="LiveId" clId="{C735DED9-8F08-47DB-8272-F8FE32F270F7}" dt="2020-12-20T17:34:30.782" v="258" actId="14100"/>
        <pc:sldMkLst>
          <pc:docMk/>
          <pc:sldMk cId="90907825" sldId="270"/>
        </pc:sldMkLst>
        <pc:picChg chg="add mod">
          <ac:chgData name="Ahmet Altay" userId="bdfb919c164ca027" providerId="LiveId" clId="{C735DED9-8F08-47DB-8272-F8FE32F270F7}" dt="2020-12-20T17:34:30.782" v="258" actId="14100"/>
          <ac:picMkLst>
            <pc:docMk/>
            <pc:sldMk cId="90907825" sldId="270"/>
            <ac:picMk id="3" creationId="{4CD62C91-253E-4A42-A3E2-9D08F225B617}"/>
          </ac:picMkLst>
        </pc:picChg>
      </pc:sldChg>
      <pc:sldChg chg="addSp delSp modSp new mod">
        <pc:chgData name="Ahmet Altay" userId="bdfb919c164ca027" providerId="LiveId" clId="{C735DED9-8F08-47DB-8272-F8FE32F270F7}" dt="2020-12-20T18:26:05.081" v="423" actId="22"/>
        <pc:sldMkLst>
          <pc:docMk/>
          <pc:sldMk cId="372612944" sldId="271"/>
        </pc:sldMkLst>
        <pc:picChg chg="add del">
          <ac:chgData name="Ahmet Altay" userId="bdfb919c164ca027" providerId="LiveId" clId="{C735DED9-8F08-47DB-8272-F8FE32F270F7}" dt="2020-12-20T18:26:05.081" v="423" actId="22"/>
          <ac:picMkLst>
            <pc:docMk/>
            <pc:sldMk cId="372612944" sldId="271"/>
            <ac:picMk id="3" creationId="{5076BF4D-09C0-4C6F-BAD6-A58D266BEC0A}"/>
          </ac:picMkLst>
        </pc:picChg>
        <pc:picChg chg="add del mod">
          <ac:chgData name="Ahmet Altay" userId="bdfb919c164ca027" providerId="LiveId" clId="{C735DED9-8F08-47DB-8272-F8FE32F270F7}" dt="2020-12-20T17:36:34.154" v="263" actId="478"/>
          <ac:picMkLst>
            <pc:docMk/>
            <pc:sldMk cId="372612944" sldId="271"/>
            <ac:picMk id="3" creationId="{B4963DD4-4215-4F1D-A858-E21C9D532593}"/>
          </ac:picMkLst>
        </pc:picChg>
        <pc:picChg chg="add mod">
          <ac:chgData name="Ahmet Altay" userId="bdfb919c164ca027" providerId="LiveId" clId="{C735DED9-8F08-47DB-8272-F8FE32F270F7}" dt="2020-12-20T17:36:39.073" v="266" actId="14100"/>
          <ac:picMkLst>
            <pc:docMk/>
            <pc:sldMk cId="372612944" sldId="271"/>
            <ac:picMk id="5" creationId="{E7CCE9AF-AADB-40F1-8A61-75CFD4DA7DCD}"/>
          </ac:picMkLst>
        </pc:picChg>
      </pc:sldChg>
      <pc:sldChg chg="addSp modSp new mod">
        <pc:chgData name="Ahmet Altay" userId="bdfb919c164ca027" providerId="LiveId" clId="{C735DED9-8F08-47DB-8272-F8FE32F270F7}" dt="2020-12-20T17:37:11.648" v="270" actId="14100"/>
        <pc:sldMkLst>
          <pc:docMk/>
          <pc:sldMk cId="2375151922" sldId="272"/>
        </pc:sldMkLst>
        <pc:picChg chg="add mod">
          <ac:chgData name="Ahmet Altay" userId="bdfb919c164ca027" providerId="LiveId" clId="{C735DED9-8F08-47DB-8272-F8FE32F270F7}" dt="2020-12-20T17:37:11.648" v="270" actId="14100"/>
          <ac:picMkLst>
            <pc:docMk/>
            <pc:sldMk cId="2375151922" sldId="272"/>
            <ac:picMk id="3" creationId="{17B8F7A8-C0AD-4D46-BA03-92F1120EAAC7}"/>
          </ac:picMkLst>
        </pc:picChg>
      </pc:sldChg>
      <pc:sldChg chg="addSp modSp new mod">
        <pc:chgData name="Ahmet Altay" userId="bdfb919c164ca027" providerId="LiveId" clId="{C735DED9-8F08-47DB-8272-F8FE32F270F7}" dt="2020-12-20T17:39:26.290" v="285" actId="1076"/>
        <pc:sldMkLst>
          <pc:docMk/>
          <pc:sldMk cId="2813659554" sldId="273"/>
        </pc:sldMkLst>
        <pc:picChg chg="add mod">
          <ac:chgData name="Ahmet Altay" userId="bdfb919c164ca027" providerId="LiveId" clId="{C735DED9-8F08-47DB-8272-F8FE32F270F7}" dt="2020-12-20T17:39:26.290" v="285" actId="1076"/>
          <ac:picMkLst>
            <pc:docMk/>
            <pc:sldMk cId="2813659554" sldId="273"/>
            <ac:picMk id="3" creationId="{DC210F1D-0DA1-44CF-842E-8728E2A52C6F}"/>
          </ac:picMkLst>
        </pc:picChg>
        <pc:picChg chg="add mod">
          <ac:chgData name="Ahmet Altay" userId="bdfb919c164ca027" providerId="LiveId" clId="{C735DED9-8F08-47DB-8272-F8FE32F270F7}" dt="2020-12-20T17:39:16.377" v="282" actId="1076"/>
          <ac:picMkLst>
            <pc:docMk/>
            <pc:sldMk cId="2813659554" sldId="273"/>
            <ac:picMk id="5" creationId="{C90B81BD-ABA7-43FB-94FC-62F3B71DD5D7}"/>
          </ac:picMkLst>
        </pc:picChg>
      </pc:sldChg>
      <pc:sldChg chg="addSp modSp new mod ord">
        <pc:chgData name="Ahmet Altay" userId="bdfb919c164ca027" providerId="LiveId" clId="{C735DED9-8F08-47DB-8272-F8FE32F270F7}" dt="2020-12-20T18:24:25.739" v="421" actId="14100"/>
        <pc:sldMkLst>
          <pc:docMk/>
          <pc:sldMk cId="1046566824" sldId="274"/>
        </pc:sldMkLst>
        <pc:picChg chg="add mod">
          <ac:chgData name="Ahmet Altay" userId="bdfb919c164ca027" providerId="LiveId" clId="{C735DED9-8F08-47DB-8272-F8FE32F270F7}" dt="2020-12-20T18:24:25.739" v="421" actId="14100"/>
          <ac:picMkLst>
            <pc:docMk/>
            <pc:sldMk cId="1046566824" sldId="274"/>
            <ac:picMk id="3" creationId="{B5507468-EB50-4168-999E-03605EEF8BAD}"/>
          </ac:picMkLst>
        </pc:picChg>
      </pc:sldChg>
      <pc:sldChg chg="addSp new mod ord">
        <pc:chgData name="Ahmet Altay" userId="bdfb919c164ca027" providerId="LiveId" clId="{C735DED9-8F08-47DB-8272-F8FE32F270F7}" dt="2020-12-20T18:26:09.748" v="427" actId="22"/>
        <pc:sldMkLst>
          <pc:docMk/>
          <pc:sldMk cId="1015282596" sldId="275"/>
        </pc:sldMkLst>
        <pc:picChg chg="add">
          <ac:chgData name="Ahmet Altay" userId="bdfb919c164ca027" providerId="LiveId" clId="{C735DED9-8F08-47DB-8272-F8FE32F270F7}" dt="2020-12-20T18:26:09.748" v="427" actId="22"/>
          <ac:picMkLst>
            <pc:docMk/>
            <pc:sldMk cId="1015282596" sldId="275"/>
            <ac:picMk id="3" creationId="{BA305F0F-3ECB-41CC-9860-E8F883D23502}"/>
          </ac:picMkLst>
        </pc:picChg>
      </pc:sldChg>
    </pc:docChg>
  </pc:docChgLst>
  <pc:docChgLst>
    <pc:chgData name="Ahmet Altay" userId="bdfb919c164ca027" providerId="LiveId" clId="{580AA446-A4E5-4397-AA73-9F187B732BE6}"/>
    <pc:docChg chg="custSel addSld modSld sldOrd">
      <pc:chgData name="Ahmet Altay" userId="bdfb919c164ca027" providerId="LiveId" clId="{580AA446-A4E5-4397-AA73-9F187B732BE6}" dt="2020-12-20T17:04:55.248" v="3829" actId="27636"/>
      <pc:docMkLst>
        <pc:docMk/>
      </pc:docMkLst>
      <pc:sldChg chg="modSp mod">
        <pc:chgData name="Ahmet Altay" userId="bdfb919c164ca027" providerId="LiveId" clId="{580AA446-A4E5-4397-AA73-9F187B732BE6}" dt="2020-12-20T17:04:55.248" v="3829" actId="27636"/>
        <pc:sldMkLst>
          <pc:docMk/>
          <pc:sldMk cId="2596732623" sldId="256"/>
        </pc:sldMkLst>
        <pc:spChg chg="mod">
          <ac:chgData name="Ahmet Altay" userId="bdfb919c164ca027" providerId="LiveId" clId="{580AA446-A4E5-4397-AA73-9F187B732BE6}" dt="2020-12-20T17:04:55.248" v="3829" actId="27636"/>
          <ac:spMkLst>
            <pc:docMk/>
            <pc:sldMk cId="2596732623" sldId="256"/>
            <ac:spMk id="3" creationId="{62866804-DE2D-4115-BEEB-AB9B4D9021BB}"/>
          </ac:spMkLst>
        </pc:spChg>
      </pc:sldChg>
      <pc:sldChg chg="modSp mod">
        <pc:chgData name="Ahmet Altay" userId="bdfb919c164ca027" providerId="LiveId" clId="{580AA446-A4E5-4397-AA73-9F187B732BE6}" dt="2020-12-20T17:02:24.408" v="3683" actId="27636"/>
        <pc:sldMkLst>
          <pc:docMk/>
          <pc:sldMk cId="1438034434" sldId="260"/>
        </pc:sldMkLst>
        <pc:spChg chg="mod">
          <ac:chgData name="Ahmet Altay" userId="bdfb919c164ca027" providerId="LiveId" clId="{580AA446-A4E5-4397-AA73-9F187B732BE6}" dt="2020-12-20T16:36:13.468" v="34" actId="20577"/>
          <ac:spMkLst>
            <pc:docMk/>
            <pc:sldMk cId="1438034434" sldId="260"/>
            <ac:spMk id="2" creationId="{D93EB487-0932-40B7-9C03-68FA920E1025}"/>
          </ac:spMkLst>
        </pc:spChg>
        <pc:spChg chg="mod">
          <ac:chgData name="Ahmet Altay" userId="bdfb919c164ca027" providerId="LiveId" clId="{580AA446-A4E5-4397-AA73-9F187B732BE6}" dt="2020-12-20T17:02:24.408" v="3683" actId="27636"/>
          <ac:spMkLst>
            <pc:docMk/>
            <pc:sldMk cId="1438034434" sldId="260"/>
            <ac:spMk id="3" creationId="{93AA7BA7-385F-479C-A6D2-00454DBEDA77}"/>
          </ac:spMkLst>
        </pc:spChg>
      </pc:sldChg>
      <pc:sldChg chg="modSp new mod">
        <pc:chgData name="Ahmet Altay" userId="bdfb919c164ca027" providerId="LiveId" clId="{580AA446-A4E5-4397-AA73-9F187B732BE6}" dt="2020-12-20T17:03:11.646" v="3765" actId="20577"/>
        <pc:sldMkLst>
          <pc:docMk/>
          <pc:sldMk cId="1733786541" sldId="261"/>
        </pc:sldMkLst>
        <pc:spChg chg="mod">
          <ac:chgData name="Ahmet Altay" userId="bdfb919c164ca027" providerId="LiveId" clId="{580AA446-A4E5-4397-AA73-9F187B732BE6}" dt="2020-12-20T16:40:22.160" v="667" actId="20577"/>
          <ac:spMkLst>
            <pc:docMk/>
            <pc:sldMk cId="1733786541" sldId="261"/>
            <ac:spMk id="2" creationId="{FC891F49-FC50-49E2-957A-243D443EFC0C}"/>
          </ac:spMkLst>
        </pc:spChg>
        <pc:spChg chg="mod">
          <ac:chgData name="Ahmet Altay" userId="bdfb919c164ca027" providerId="LiveId" clId="{580AA446-A4E5-4397-AA73-9F187B732BE6}" dt="2020-12-20T17:03:11.646" v="3765" actId="20577"/>
          <ac:spMkLst>
            <pc:docMk/>
            <pc:sldMk cId="1733786541" sldId="261"/>
            <ac:spMk id="3" creationId="{D24CD749-5B9B-442F-BEBC-D89282C72591}"/>
          </ac:spMkLst>
        </pc:spChg>
      </pc:sldChg>
      <pc:sldChg chg="modSp new mod ord">
        <pc:chgData name="Ahmet Altay" userId="bdfb919c164ca027" providerId="LiveId" clId="{580AA446-A4E5-4397-AA73-9F187B732BE6}" dt="2020-12-20T17:04:06.162" v="3795"/>
        <pc:sldMkLst>
          <pc:docMk/>
          <pc:sldMk cId="2671536335" sldId="262"/>
        </pc:sldMkLst>
        <pc:spChg chg="mod">
          <ac:chgData name="Ahmet Altay" userId="bdfb919c164ca027" providerId="LiveId" clId="{580AA446-A4E5-4397-AA73-9F187B732BE6}" dt="2020-12-20T16:41:56.917" v="1018" actId="20577"/>
          <ac:spMkLst>
            <pc:docMk/>
            <pc:sldMk cId="2671536335" sldId="262"/>
            <ac:spMk id="2" creationId="{12FEFA00-A823-4DE4-95CE-8CC5E74E3AE3}"/>
          </ac:spMkLst>
        </pc:spChg>
        <pc:spChg chg="mod">
          <ac:chgData name="Ahmet Altay" userId="bdfb919c164ca027" providerId="LiveId" clId="{580AA446-A4E5-4397-AA73-9F187B732BE6}" dt="2020-12-20T17:03:42.639" v="3793" actId="20577"/>
          <ac:spMkLst>
            <pc:docMk/>
            <pc:sldMk cId="2671536335" sldId="262"/>
            <ac:spMk id="3" creationId="{E76FB58A-5E7B-4059-9FDE-A038FCF831EF}"/>
          </ac:spMkLst>
        </pc:spChg>
      </pc:sldChg>
      <pc:sldChg chg="modSp new mod">
        <pc:chgData name="Ahmet Altay" userId="bdfb919c164ca027" providerId="LiveId" clId="{580AA446-A4E5-4397-AA73-9F187B732BE6}" dt="2020-12-20T16:51:51.599" v="2356" actId="27636"/>
        <pc:sldMkLst>
          <pc:docMk/>
          <pc:sldMk cId="2787642473" sldId="263"/>
        </pc:sldMkLst>
        <pc:spChg chg="mod">
          <ac:chgData name="Ahmet Altay" userId="bdfb919c164ca027" providerId="LiveId" clId="{580AA446-A4E5-4397-AA73-9F187B732BE6}" dt="2020-12-20T16:49:19.293" v="2047" actId="20577"/>
          <ac:spMkLst>
            <pc:docMk/>
            <pc:sldMk cId="2787642473" sldId="263"/>
            <ac:spMk id="2" creationId="{396177E9-6C61-4ED9-AD52-B65B808CDC98}"/>
          </ac:spMkLst>
        </pc:spChg>
        <pc:spChg chg="mod">
          <ac:chgData name="Ahmet Altay" userId="bdfb919c164ca027" providerId="LiveId" clId="{580AA446-A4E5-4397-AA73-9F187B732BE6}" dt="2020-12-20T16:51:51.599" v="2356" actId="27636"/>
          <ac:spMkLst>
            <pc:docMk/>
            <pc:sldMk cId="2787642473" sldId="263"/>
            <ac:spMk id="3" creationId="{8B381A35-506D-45EC-B6AA-615A9E1FCB37}"/>
          </ac:spMkLst>
        </pc:spChg>
      </pc:sldChg>
      <pc:sldChg chg="modSp new mod">
        <pc:chgData name="Ahmet Altay" userId="bdfb919c164ca027" providerId="LiveId" clId="{580AA446-A4E5-4397-AA73-9F187B732BE6}" dt="2020-12-20T16:53:25.820" v="2578" actId="20577"/>
        <pc:sldMkLst>
          <pc:docMk/>
          <pc:sldMk cId="1485644408" sldId="264"/>
        </pc:sldMkLst>
        <pc:spChg chg="mod">
          <ac:chgData name="Ahmet Altay" userId="bdfb919c164ca027" providerId="LiveId" clId="{580AA446-A4E5-4397-AA73-9F187B732BE6}" dt="2020-12-20T16:49:45.850" v="2085" actId="20577"/>
          <ac:spMkLst>
            <pc:docMk/>
            <pc:sldMk cId="1485644408" sldId="264"/>
            <ac:spMk id="2" creationId="{8A2F7309-320F-4A61-B57F-E2BAE6738FC7}"/>
          </ac:spMkLst>
        </pc:spChg>
        <pc:spChg chg="mod">
          <ac:chgData name="Ahmet Altay" userId="bdfb919c164ca027" providerId="LiveId" clId="{580AA446-A4E5-4397-AA73-9F187B732BE6}" dt="2020-12-20T16:53:25.820" v="2578" actId="20577"/>
          <ac:spMkLst>
            <pc:docMk/>
            <pc:sldMk cId="1485644408" sldId="264"/>
            <ac:spMk id="3" creationId="{00B293DC-1DDB-4F05-8281-F202107CC804}"/>
          </ac:spMkLst>
        </pc:spChg>
      </pc:sldChg>
      <pc:sldChg chg="modSp new mod">
        <pc:chgData name="Ahmet Altay" userId="bdfb919c164ca027" providerId="LiveId" clId="{580AA446-A4E5-4397-AA73-9F187B732BE6}" dt="2020-12-20T17:01:26.667" v="3569" actId="20577"/>
        <pc:sldMkLst>
          <pc:docMk/>
          <pc:sldMk cId="4130338156" sldId="265"/>
        </pc:sldMkLst>
        <pc:spChg chg="mod">
          <ac:chgData name="Ahmet Altay" userId="bdfb919c164ca027" providerId="LiveId" clId="{580AA446-A4E5-4397-AA73-9F187B732BE6}" dt="2020-12-20T17:01:26.667" v="3569" actId="20577"/>
          <ac:spMkLst>
            <pc:docMk/>
            <pc:sldMk cId="4130338156" sldId="265"/>
            <ac:spMk id="2" creationId="{3C53966E-28BF-4D92-B557-E35AC0058B0F}"/>
          </ac:spMkLst>
        </pc:spChg>
        <pc:spChg chg="mod">
          <ac:chgData name="Ahmet Altay" userId="bdfb919c164ca027" providerId="LiveId" clId="{580AA446-A4E5-4397-AA73-9F187B732BE6}" dt="2020-12-20T16:57:54.096" v="3067" actId="20577"/>
          <ac:spMkLst>
            <pc:docMk/>
            <pc:sldMk cId="4130338156" sldId="265"/>
            <ac:spMk id="3" creationId="{E30313F8-B72F-4A08-BD86-1516A0D9411E}"/>
          </ac:spMkLst>
        </pc:spChg>
      </pc:sldChg>
      <pc:sldChg chg="modSp new mod">
        <pc:chgData name="Ahmet Altay" userId="bdfb919c164ca027" providerId="LiveId" clId="{580AA446-A4E5-4397-AA73-9F187B732BE6}" dt="2020-12-20T17:01:12.669" v="3568" actId="20577"/>
        <pc:sldMkLst>
          <pc:docMk/>
          <pc:sldMk cId="4158045702" sldId="266"/>
        </pc:sldMkLst>
        <pc:spChg chg="mod">
          <ac:chgData name="Ahmet Altay" userId="bdfb919c164ca027" providerId="LiveId" clId="{580AA446-A4E5-4397-AA73-9F187B732BE6}" dt="2020-12-20T16:58:12.789" v="3119" actId="20577"/>
          <ac:spMkLst>
            <pc:docMk/>
            <pc:sldMk cId="4158045702" sldId="266"/>
            <ac:spMk id="2" creationId="{EAC5D354-D4B3-49A8-9B10-F8F9FC5AFFD9}"/>
          </ac:spMkLst>
        </pc:spChg>
        <pc:spChg chg="mod">
          <ac:chgData name="Ahmet Altay" userId="bdfb919c164ca027" providerId="LiveId" clId="{580AA446-A4E5-4397-AA73-9F187B732BE6}" dt="2020-12-20T17:01:12.669" v="3568" actId="20577"/>
          <ac:spMkLst>
            <pc:docMk/>
            <pc:sldMk cId="4158045702" sldId="266"/>
            <ac:spMk id="3" creationId="{01B365A6-F615-445B-9F25-2FB3308A674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oglevr/gvr-unity-sdk/releases/download/v1.200.1/GoogleVRForUnity_1.200.1.unitypackage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hmetaltay33/RobotKyleVR/releases/tag/v0.0.1-alpha" TargetMode="External"/><Relationship Id="rId2" Type="http://schemas.openxmlformats.org/officeDocument/2006/relationships/hyperlink" Target="https://github.com/ahmetaltay33/RobotKyleV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hmetaltay33/RobotKyleVR/raw/main/DemoVideo.mp4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ssetstore.unity.com/packages/2d/textures-materials/nature/terrain-tools-sample-asset-pack-145808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assetstore.unity.com/packages/3d/vegetation/trees/conifers-botd-142076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assetstore.unity.com/packages/3d/characters/robots/space-robot-kyle-4696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xamo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ssetstore.unity.com/packages/audio/sound-fx/classic-footstep-sfx-173668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assetstore.unity.com/packages/3d/environments/fantasy/animated-cartoon-treasure-chest-146757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C0F3E4F-6818-4623-9668-B3FFC5F81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394334"/>
          </a:xfrm>
        </p:spPr>
        <p:txBody>
          <a:bodyPr>
            <a:normAutofit fontScale="90000"/>
          </a:bodyPr>
          <a:lstStyle/>
          <a:p>
            <a:r>
              <a:rPr lang="en-US" dirty="0"/>
              <a:t>UNITY 3D VR İLE SANAL ORTAM ETKİLEŞİMİ</a:t>
            </a:r>
            <a:br>
              <a:rPr lang="en-US" dirty="0"/>
            </a:br>
            <a:r>
              <a:rPr lang="en-US" dirty="0"/>
              <a:t>HAZİNE AVI OYUNU</a:t>
            </a:r>
            <a:endParaRPr lang="tr-TR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62866804-DE2D-4115-BEEB-AB9B4D902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634143"/>
            <a:ext cx="8791575" cy="2623657"/>
          </a:xfrm>
        </p:spPr>
        <p:txBody>
          <a:bodyPr>
            <a:normAutofit/>
          </a:bodyPr>
          <a:lstStyle/>
          <a:p>
            <a:endParaRPr lang="tr-TR"/>
          </a:p>
          <a:p>
            <a:r>
              <a:rPr lang="tr-TR" dirty="0"/>
              <a:t>Öğrenci: </a:t>
            </a:r>
            <a:r>
              <a:rPr lang="tr-TR" dirty="0" err="1"/>
              <a:t>ahmet</a:t>
            </a:r>
            <a:r>
              <a:rPr lang="tr-TR" dirty="0"/>
              <a:t> </a:t>
            </a:r>
            <a:r>
              <a:rPr lang="tr-TR" dirty="0" err="1"/>
              <a:t>altay</a:t>
            </a:r>
            <a:endParaRPr lang="tr-TR" dirty="0"/>
          </a:p>
          <a:p>
            <a:r>
              <a:rPr lang="tr-TR" dirty="0"/>
              <a:t>Öğrenci </a:t>
            </a:r>
            <a:r>
              <a:rPr lang="tr-TR" dirty="0" err="1"/>
              <a:t>no</a:t>
            </a:r>
            <a:r>
              <a:rPr lang="tr-TR" dirty="0"/>
              <a:t>: 208010801</a:t>
            </a:r>
          </a:p>
          <a:p>
            <a:r>
              <a:rPr lang="tr-TR" dirty="0"/>
              <a:t>T.C. GAZİ ÜNİVERSİTESİ bilgisayar bilimleri YÜKSEK LİSANS uzaktan eğitim  2020 GÜZ DÖNEMİ</a:t>
            </a:r>
          </a:p>
        </p:txBody>
      </p:sp>
    </p:spTree>
    <p:extLst>
      <p:ext uri="{BB962C8B-B14F-4D97-AF65-F5344CB8AC3E}">
        <p14:creationId xmlns:p14="http://schemas.microsoft.com/office/powerpoint/2010/main" val="2596732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2FEFA00-A823-4DE4-95CE-8CC5E74E3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Işıklandırma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76FB58A-5E7B-4059-9FDE-A038FCF83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Sahneye «</a:t>
            </a:r>
            <a:r>
              <a:rPr lang="tr-TR" dirty="0" err="1"/>
              <a:t>DireckLighting</a:t>
            </a:r>
            <a:r>
              <a:rPr lang="tr-TR" dirty="0"/>
              <a:t>» eklenir ve sahnenin </a:t>
            </a:r>
            <a:r>
              <a:rPr lang="tr-TR" dirty="0" err="1"/>
              <a:t>Ligthing</a:t>
            </a:r>
            <a:r>
              <a:rPr lang="tr-TR" dirty="0"/>
              <a:t> kısmından güneş kaynağı olarak seçilir.</a:t>
            </a:r>
          </a:p>
          <a:p>
            <a:r>
              <a:rPr lang="tr-TR" dirty="0"/>
              <a:t>Gölge ayarları </a:t>
            </a:r>
            <a:r>
              <a:rPr lang="tr-TR" dirty="0" err="1"/>
              <a:t>low</a:t>
            </a:r>
            <a:r>
              <a:rPr lang="tr-TR" dirty="0"/>
              <a:t> olarak ayarlanır. (performans için)</a:t>
            </a:r>
          </a:p>
          <a:p>
            <a:r>
              <a:rPr lang="tr-TR" dirty="0"/>
              <a:t>Otomatik ışıklandırma ayarlarından GPU kullanılması aktif edilir.</a:t>
            </a:r>
          </a:p>
          <a:p>
            <a:r>
              <a:rPr lang="tr-TR" dirty="0" err="1"/>
              <a:t>Generate</a:t>
            </a:r>
            <a:r>
              <a:rPr lang="tr-TR" dirty="0"/>
              <a:t> </a:t>
            </a:r>
            <a:r>
              <a:rPr lang="tr-TR" dirty="0" err="1"/>
              <a:t>Lighting</a:t>
            </a:r>
            <a:r>
              <a:rPr lang="tr-TR" dirty="0"/>
              <a:t> seçilerek en uygun ışığın ayarlanması Unity tarafından sağlanır. Bu işlem 3-4 </a:t>
            </a:r>
            <a:r>
              <a:rPr lang="tr-TR" dirty="0" err="1"/>
              <a:t>dk</a:t>
            </a:r>
            <a:r>
              <a:rPr lang="tr-TR" dirty="0"/>
              <a:t> arasında sürebilir. Ekran kartı ve sahne büyüklüğüne bağlı olarak.</a:t>
            </a:r>
          </a:p>
        </p:txBody>
      </p:sp>
    </p:spTree>
    <p:extLst>
      <p:ext uri="{BB962C8B-B14F-4D97-AF65-F5344CB8AC3E}">
        <p14:creationId xmlns:p14="http://schemas.microsoft.com/office/powerpoint/2010/main" val="2671536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67E600F-6800-4D4E-AC52-4FF1EE959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Sanal Gerçeklik (VR) SDK Kurulumu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E67088C-233B-401D-9D73-A33F81C04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tr-TR" dirty="0"/>
              <a:t>Bu projede sanal gerçeklik için Google VR kullanacağız. Öncelikle Google VR </a:t>
            </a:r>
            <a:r>
              <a:rPr lang="tr-TR" dirty="0" err="1"/>
              <a:t>Github</a:t>
            </a:r>
            <a:r>
              <a:rPr lang="tr-TR" dirty="0"/>
              <a:t> sayfasından </a:t>
            </a:r>
            <a:r>
              <a:rPr lang="tr-TR" dirty="0" err="1">
                <a:hlinkClick r:id="rId2"/>
              </a:rPr>
              <a:t>gvr-unity-sdk</a:t>
            </a:r>
            <a:r>
              <a:rPr lang="tr-TR" dirty="0"/>
              <a:t> </a:t>
            </a:r>
            <a:r>
              <a:rPr lang="tr-TR" dirty="0" err="1"/>
              <a:t>yı</a:t>
            </a:r>
            <a:r>
              <a:rPr lang="tr-TR" dirty="0"/>
              <a:t> indiriyoruz. Bu SDK Unity 2019.4.17f1 sürümü ile uyumlu çalışmaktadır. Unity 2020 sürümlerinde XR alt yapısı değiştirildiği için bu SDK çalışmıyor bu yüzden uygulamamızı Unity 2019.4 sürümünde yapacağız.</a:t>
            </a:r>
          </a:p>
          <a:p>
            <a:r>
              <a:rPr lang="tr-TR" dirty="0"/>
              <a:t>Unity </a:t>
            </a:r>
            <a:r>
              <a:rPr lang="tr-TR" dirty="0">
                <a:sym typeface="Wingdings" panose="05000000000000000000" pitchFamily="2" charset="2"/>
              </a:rPr>
              <a:t> </a:t>
            </a:r>
            <a:r>
              <a:rPr lang="tr-TR" dirty="0" err="1">
                <a:sym typeface="Wingdings" panose="05000000000000000000" pitchFamily="2" charset="2"/>
              </a:rPr>
              <a:t>Assets</a:t>
            </a:r>
            <a:r>
              <a:rPr lang="tr-TR" dirty="0">
                <a:sym typeface="Wingdings" panose="05000000000000000000" pitchFamily="2" charset="2"/>
              </a:rPr>
              <a:t>  </a:t>
            </a:r>
            <a:r>
              <a:rPr lang="tr-TR" dirty="0" err="1">
                <a:sym typeface="Wingdings" panose="05000000000000000000" pitchFamily="2" charset="2"/>
              </a:rPr>
              <a:t>Import</a:t>
            </a:r>
            <a:r>
              <a:rPr lang="tr-TR" dirty="0">
                <a:sym typeface="Wingdings" panose="05000000000000000000" pitchFamily="2" charset="2"/>
              </a:rPr>
              <a:t> </a:t>
            </a:r>
            <a:r>
              <a:rPr lang="tr-TR" dirty="0" err="1">
                <a:sym typeface="Wingdings" panose="05000000000000000000" pitchFamily="2" charset="2"/>
              </a:rPr>
              <a:t>Package</a:t>
            </a:r>
            <a:r>
              <a:rPr lang="tr-TR" dirty="0">
                <a:sym typeface="Wingdings" panose="05000000000000000000" pitchFamily="2" charset="2"/>
              </a:rPr>
              <a:t>  </a:t>
            </a:r>
            <a:r>
              <a:rPr lang="tr-TR" dirty="0" err="1">
                <a:sym typeface="Wingdings" panose="05000000000000000000" pitchFamily="2" charset="2"/>
              </a:rPr>
              <a:t>Custom</a:t>
            </a:r>
            <a:r>
              <a:rPr lang="tr-TR" dirty="0">
                <a:sym typeface="Wingdings" panose="05000000000000000000" pitchFamily="2" charset="2"/>
              </a:rPr>
              <a:t> </a:t>
            </a:r>
            <a:r>
              <a:rPr lang="tr-TR" dirty="0" err="1">
                <a:sym typeface="Wingdings" panose="05000000000000000000" pitchFamily="2" charset="2"/>
              </a:rPr>
              <a:t>Package</a:t>
            </a:r>
            <a:r>
              <a:rPr lang="tr-TR" dirty="0">
                <a:sym typeface="Wingdings" panose="05000000000000000000" pitchFamily="2" charset="2"/>
              </a:rPr>
              <a:t> seçilerek indirilen </a:t>
            </a:r>
            <a:r>
              <a:rPr lang="tr-TR" dirty="0" err="1">
                <a:sym typeface="Wingdings" panose="05000000000000000000" pitchFamily="2" charset="2"/>
              </a:rPr>
              <a:t>sdk</a:t>
            </a:r>
            <a:r>
              <a:rPr lang="tr-TR" dirty="0">
                <a:sym typeface="Wingdings" panose="05000000000000000000" pitchFamily="2" charset="2"/>
              </a:rPr>
              <a:t> seçilir. Bu adımda projemize GVR SDK yüklenmiş olur.</a:t>
            </a:r>
          </a:p>
          <a:p>
            <a:r>
              <a:rPr lang="tr-TR" dirty="0">
                <a:sym typeface="Wingdings" panose="05000000000000000000" pitchFamily="2" charset="2"/>
              </a:rPr>
              <a:t>Unity  File  Build </a:t>
            </a:r>
            <a:r>
              <a:rPr lang="tr-TR" dirty="0" err="1">
                <a:sym typeface="Wingdings" panose="05000000000000000000" pitchFamily="2" charset="2"/>
              </a:rPr>
              <a:t>Settings</a:t>
            </a:r>
            <a:r>
              <a:rPr lang="tr-TR" dirty="0">
                <a:sym typeface="Wingdings" panose="05000000000000000000" pitchFamily="2" charset="2"/>
              </a:rPr>
              <a:t> ekranı açılır. Scenes in Build altına aktif sahnemiz eklenir.</a:t>
            </a:r>
          </a:p>
          <a:p>
            <a:r>
              <a:rPr lang="tr-TR" dirty="0" err="1">
                <a:sym typeface="Wingdings" panose="05000000000000000000" pitchFamily="2" charset="2"/>
              </a:rPr>
              <a:t>Platfrom</a:t>
            </a:r>
            <a:r>
              <a:rPr lang="tr-TR" dirty="0">
                <a:sym typeface="Wingdings" panose="05000000000000000000" pitchFamily="2" charset="2"/>
              </a:rPr>
              <a:t>, </a:t>
            </a:r>
            <a:r>
              <a:rPr lang="tr-TR" dirty="0" err="1">
                <a:sym typeface="Wingdings" panose="05000000000000000000" pitchFamily="2" charset="2"/>
              </a:rPr>
              <a:t>Android</a:t>
            </a:r>
            <a:r>
              <a:rPr lang="tr-TR" dirty="0">
                <a:sym typeface="Wingdings" panose="05000000000000000000" pitchFamily="2" charset="2"/>
              </a:rPr>
              <a:t> olarak değiştirilir ve sol alt köşede bulunan «Player </a:t>
            </a:r>
            <a:r>
              <a:rPr lang="tr-TR" dirty="0" err="1">
                <a:sym typeface="Wingdings" panose="05000000000000000000" pitchFamily="2" charset="2"/>
              </a:rPr>
              <a:t>Settings</a:t>
            </a:r>
            <a:r>
              <a:rPr lang="tr-TR" dirty="0">
                <a:sym typeface="Wingdings" panose="05000000000000000000" pitchFamily="2" charset="2"/>
              </a:rPr>
              <a:t>» tıklanır.</a:t>
            </a:r>
          </a:p>
          <a:p>
            <a:r>
              <a:rPr lang="tr-TR" dirty="0">
                <a:sym typeface="Wingdings" panose="05000000000000000000" pitchFamily="2" charset="2"/>
              </a:rPr>
              <a:t>Bir sonraki slaytta ekran görüntüsü bulunmaktadır.</a:t>
            </a: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22038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267CCC0D-49A2-4B29-9B62-BB6320D3D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853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B404880-1C14-45FD-AEC0-008C7E517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 için VR Ayarlarının Yapılması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F58EEBC-DFCA-4E2C-A342-1C3595768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tr-TR" dirty="0"/>
              <a:t>Player </a:t>
            </a:r>
            <a:r>
              <a:rPr lang="tr-TR" dirty="0" err="1"/>
              <a:t>Settings</a:t>
            </a:r>
            <a:r>
              <a:rPr lang="tr-TR" dirty="0"/>
              <a:t> ekranında Player </a:t>
            </a:r>
            <a:r>
              <a:rPr lang="tr-TR" dirty="0">
                <a:sym typeface="Wingdings" panose="05000000000000000000" pitchFamily="2" charset="2"/>
              </a:rPr>
              <a:t> XR </a:t>
            </a:r>
            <a:r>
              <a:rPr lang="tr-TR" dirty="0" err="1">
                <a:sym typeface="Wingdings" panose="05000000000000000000" pitchFamily="2" charset="2"/>
              </a:rPr>
              <a:t>Settings</a:t>
            </a:r>
            <a:r>
              <a:rPr lang="tr-TR" dirty="0">
                <a:sym typeface="Wingdings" panose="05000000000000000000" pitchFamily="2" charset="2"/>
              </a:rPr>
              <a:t> altında bulunan «Virtual </a:t>
            </a:r>
            <a:r>
              <a:rPr lang="tr-TR" dirty="0" err="1">
                <a:sym typeface="Wingdings" panose="05000000000000000000" pitchFamily="2" charset="2"/>
              </a:rPr>
              <a:t>Reality</a:t>
            </a:r>
            <a:r>
              <a:rPr lang="tr-TR" dirty="0">
                <a:sym typeface="Wingdings" panose="05000000000000000000" pitchFamily="2" charset="2"/>
              </a:rPr>
              <a:t> </a:t>
            </a:r>
            <a:r>
              <a:rPr lang="tr-TR" dirty="0" err="1">
                <a:sym typeface="Wingdings" panose="05000000000000000000" pitchFamily="2" charset="2"/>
              </a:rPr>
              <a:t>Supported</a:t>
            </a:r>
            <a:r>
              <a:rPr lang="tr-TR" dirty="0">
                <a:sym typeface="Wingdings" panose="05000000000000000000" pitchFamily="2" charset="2"/>
              </a:rPr>
              <a:t>» kutusu işaretlenerek aktif edilir.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tr-TR" dirty="0"/>
              <a:t>Player </a:t>
            </a:r>
            <a:r>
              <a:rPr lang="tr-TR" dirty="0" err="1"/>
              <a:t>Settings</a:t>
            </a:r>
            <a:r>
              <a:rPr lang="tr-TR" dirty="0"/>
              <a:t> ekranında Player </a:t>
            </a:r>
            <a:r>
              <a:rPr lang="tr-TR" dirty="0">
                <a:sym typeface="Wingdings" panose="05000000000000000000" pitchFamily="2" charset="2"/>
              </a:rPr>
              <a:t> </a:t>
            </a:r>
            <a:r>
              <a:rPr lang="tr-TR" dirty="0" err="1">
                <a:sym typeface="Wingdings" panose="05000000000000000000" pitchFamily="2" charset="2"/>
              </a:rPr>
              <a:t>Other</a:t>
            </a:r>
            <a:r>
              <a:rPr lang="tr-TR" dirty="0">
                <a:sym typeface="Wingdings" panose="05000000000000000000" pitchFamily="2" charset="2"/>
              </a:rPr>
              <a:t> </a:t>
            </a:r>
            <a:r>
              <a:rPr lang="tr-TR" dirty="0" err="1">
                <a:sym typeface="Wingdings" panose="05000000000000000000" pitchFamily="2" charset="2"/>
              </a:rPr>
              <a:t>Settings</a:t>
            </a:r>
            <a:r>
              <a:rPr lang="tr-TR" dirty="0">
                <a:sym typeface="Wingdings" panose="05000000000000000000" pitchFamily="2" charset="2"/>
              </a:rPr>
              <a:t>  Graphics </a:t>
            </a:r>
            <a:r>
              <a:rPr lang="tr-TR" dirty="0" err="1">
                <a:sym typeface="Wingdings" panose="05000000000000000000" pitchFamily="2" charset="2"/>
              </a:rPr>
              <a:t>APIs</a:t>
            </a:r>
            <a:r>
              <a:rPr lang="tr-TR" dirty="0">
                <a:sym typeface="Wingdings" panose="05000000000000000000" pitchFamily="2" charset="2"/>
              </a:rPr>
              <a:t> altında bulunan «</a:t>
            </a:r>
            <a:r>
              <a:rPr lang="tr-TR" dirty="0" err="1">
                <a:sym typeface="Wingdings" panose="05000000000000000000" pitchFamily="2" charset="2"/>
              </a:rPr>
              <a:t>Vulcan</a:t>
            </a:r>
            <a:r>
              <a:rPr lang="tr-TR" dirty="0">
                <a:sym typeface="Wingdings" panose="05000000000000000000" pitchFamily="2" charset="2"/>
              </a:rPr>
              <a:t>» api </a:t>
            </a:r>
            <a:r>
              <a:rPr lang="tr-TR" dirty="0" err="1">
                <a:sym typeface="Wingdings" panose="05000000000000000000" pitchFamily="2" charset="2"/>
              </a:rPr>
              <a:t>yi</a:t>
            </a:r>
            <a:r>
              <a:rPr lang="tr-TR" dirty="0">
                <a:sym typeface="Wingdings" panose="05000000000000000000" pitchFamily="2" charset="2"/>
              </a:rPr>
              <a:t> kaldırıyoruz. Sadece «OpenGLES3» api listede kalacak şekilde ayarlıyoruz.</a:t>
            </a:r>
          </a:p>
          <a:p>
            <a:r>
              <a:rPr lang="tr-TR" dirty="0"/>
              <a:t>Player </a:t>
            </a:r>
            <a:r>
              <a:rPr lang="tr-TR" dirty="0" err="1"/>
              <a:t>Settings</a:t>
            </a:r>
            <a:r>
              <a:rPr lang="tr-TR" dirty="0"/>
              <a:t> ekranında Player </a:t>
            </a:r>
            <a:r>
              <a:rPr lang="tr-TR" dirty="0">
                <a:sym typeface="Wingdings" panose="05000000000000000000" pitchFamily="2" charset="2"/>
              </a:rPr>
              <a:t> </a:t>
            </a:r>
            <a:r>
              <a:rPr lang="tr-TR" dirty="0" err="1">
                <a:sym typeface="Wingdings" panose="05000000000000000000" pitchFamily="2" charset="2"/>
              </a:rPr>
              <a:t>Other</a:t>
            </a:r>
            <a:r>
              <a:rPr lang="tr-TR" dirty="0">
                <a:sym typeface="Wingdings" panose="05000000000000000000" pitchFamily="2" charset="2"/>
              </a:rPr>
              <a:t> </a:t>
            </a:r>
            <a:r>
              <a:rPr lang="tr-TR" dirty="0" err="1">
                <a:sym typeface="Wingdings" panose="05000000000000000000" pitchFamily="2" charset="2"/>
              </a:rPr>
              <a:t>Settings</a:t>
            </a:r>
            <a:r>
              <a:rPr lang="tr-TR" dirty="0">
                <a:sym typeface="Wingdings" panose="05000000000000000000" pitchFamily="2" charset="2"/>
              </a:rPr>
              <a:t>  </a:t>
            </a:r>
            <a:r>
              <a:rPr lang="tr-TR" dirty="0" err="1">
                <a:sym typeface="Wingdings" panose="05000000000000000000" pitchFamily="2" charset="2"/>
              </a:rPr>
              <a:t>Identification</a:t>
            </a:r>
            <a:r>
              <a:rPr lang="tr-TR" dirty="0">
                <a:sym typeface="Wingdings" panose="05000000000000000000" pitchFamily="2" charset="2"/>
              </a:rPr>
              <a:t> altında «Minimum API Level» seçeneğine «</a:t>
            </a:r>
            <a:r>
              <a:rPr lang="tr-TR" dirty="0" err="1">
                <a:sym typeface="Wingdings" panose="05000000000000000000" pitchFamily="2" charset="2"/>
              </a:rPr>
              <a:t>Android</a:t>
            </a:r>
            <a:r>
              <a:rPr lang="tr-TR" dirty="0">
                <a:sym typeface="Wingdings" panose="05000000000000000000" pitchFamily="2" charset="2"/>
              </a:rPr>
              <a:t> 4.4 ‘Kit Kat’ (API Level 19)» seçiyoruz.</a:t>
            </a:r>
          </a:p>
          <a:p>
            <a:r>
              <a:rPr lang="tr-TR" dirty="0"/>
              <a:t>Player </a:t>
            </a:r>
            <a:r>
              <a:rPr lang="tr-TR" dirty="0" err="1"/>
              <a:t>Settings</a:t>
            </a:r>
            <a:r>
              <a:rPr lang="tr-TR" dirty="0"/>
              <a:t> ekranında Player </a:t>
            </a:r>
            <a:r>
              <a:rPr lang="tr-TR" dirty="0">
                <a:sym typeface="Wingdings" panose="05000000000000000000" pitchFamily="2" charset="2"/>
              </a:rPr>
              <a:t> </a:t>
            </a:r>
            <a:r>
              <a:rPr lang="tr-TR" dirty="0" err="1">
                <a:sym typeface="Wingdings" panose="05000000000000000000" pitchFamily="2" charset="2"/>
              </a:rPr>
              <a:t>Other</a:t>
            </a:r>
            <a:r>
              <a:rPr lang="tr-TR" dirty="0">
                <a:sym typeface="Wingdings" panose="05000000000000000000" pitchFamily="2" charset="2"/>
              </a:rPr>
              <a:t> </a:t>
            </a:r>
            <a:r>
              <a:rPr lang="tr-TR" dirty="0" err="1">
                <a:sym typeface="Wingdings" panose="05000000000000000000" pitchFamily="2" charset="2"/>
              </a:rPr>
              <a:t>Settings</a:t>
            </a:r>
            <a:r>
              <a:rPr lang="tr-TR" dirty="0">
                <a:sym typeface="Wingdings" panose="05000000000000000000" pitchFamily="2" charset="2"/>
              </a:rPr>
              <a:t>  </a:t>
            </a:r>
            <a:r>
              <a:rPr lang="tr-TR" dirty="0" err="1">
                <a:sym typeface="Wingdings" panose="05000000000000000000" pitchFamily="2" charset="2"/>
              </a:rPr>
              <a:t>Identification</a:t>
            </a:r>
            <a:r>
              <a:rPr lang="tr-TR" dirty="0">
                <a:sym typeface="Wingdings" panose="05000000000000000000" pitchFamily="2" charset="2"/>
              </a:rPr>
              <a:t> altında «</a:t>
            </a:r>
            <a:r>
              <a:rPr lang="tr-TR" dirty="0" err="1">
                <a:sym typeface="Wingdings" panose="05000000000000000000" pitchFamily="2" charset="2"/>
              </a:rPr>
              <a:t>Package</a:t>
            </a:r>
            <a:r>
              <a:rPr lang="tr-TR" dirty="0">
                <a:sym typeface="Wingdings" panose="05000000000000000000" pitchFamily="2" charset="2"/>
              </a:rPr>
              <a:t> Name» e uygun bir isim veriyoruz. </a:t>
            </a:r>
            <a:r>
              <a:rPr lang="tr-TR" dirty="0" err="1">
                <a:sym typeface="Wingdings" panose="05000000000000000000" pitchFamily="2" charset="2"/>
              </a:rPr>
              <a:t>Örn</a:t>
            </a:r>
            <a:r>
              <a:rPr lang="tr-TR" dirty="0">
                <a:sym typeface="Wingdings" panose="05000000000000000000" pitchFamily="2" charset="2"/>
              </a:rPr>
              <a:t>: «</a:t>
            </a:r>
            <a:r>
              <a:rPr lang="tr-TR" dirty="0" err="1">
                <a:sym typeface="Wingdings" panose="05000000000000000000" pitchFamily="2" charset="2"/>
              </a:rPr>
              <a:t>com.ahmetaltay.RobotKyleVR</a:t>
            </a:r>
            <a:r>
              <a:rPr lang="tr-TR" dirty="0">
                <a:sym typeface="Wingdings" panose="05000000000000000000" pitchFamily="2" charset="2"/>
              </a:rPr>
              <a:t>»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26158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1173426-3A19-498E-AD82-662BBAC3D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Sahneye VR Bileşenlerinin Eklenmesi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E9468C3-4FC2-45AA-B956-FDD8FB142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Assets</a:t>
            </a:r>
            <a:r>
              <a:rPr lang="tr-TR" dirty="0"/>
              <a:t> altına gelen </a:t>
            </a:r>
            <a:r>
              <a:rPr lang="tr-TR" dirty="0" err="1"/>
              <a:t>GoogleVR</a:t>
            </a:r>
            <a:r>
              <a:rPr lang="tr-TR" dirty="0"/>
              <a:t> </a:t>
            </a:r>
            <a:r>
              <a:rPr lang="tr-TR" dirty="0">
                <a:sym typeface="Wingdings" panose="05000000000000000000" pitchFamily="2" charset="2"/>
              </a:rPr>
              <a:t> </a:t>
            </a:r>
            <a:r>
              <a:rPr lang="tr-TR" dirty="0" err="1">
                <a:sym typeface="Wingdings" panose="05000000000000000000" pitchFamily="2" charset="2"/>
              </a:rPr>
              <a:t>Prefabs</a:t>
            </a:r>
            <a:r>
              <a:rPr lang="tr-TR" dirty="0">
                <a:sym typeface="Wingdings" panose="05000000000000000000" pitchFamily="2" charset="2"/>
              </a:rPr>
              <a:t>  «</a:t>
            </a:r>
            <a:r>
              <a:rPr lang="tr-TR" dirty="0" err="1">
                <a:sym typeface="Wingdings" panose="05000000000000000000" pitchFamily="2" charset="2"/>
              </a:rPr>
              <a:t>GvrEditorEmulator.prefab</a:t>
            </a:r>
            <a:r>
              <a:rPr lang="tr-TR" dirty="0">
                <a:sym typeface="Wingdings" panose="05000000000000000000" pitchFamily="2" charset="2"/>
              </a:rPr>
              <a:t>» ı sahnemize sürükleyip bırakıyoruz. Bu bileşen geliştirme ortamında VR </a:t>
            </a:r>
            <a:r>
              <a:rPr lang="tr-TR" dirty="0" err="1">
                <a:sym typeface="Wingdings" panose="05000000000000000000" pitchFamily="2" charset="2"/>
              </a:rPr>
              <a:t>Headset</a:t>
            </a:r>
            <a:r>
              <a:rPr lang="tr-TR" dirty="0">
                <a:sym typeface="Wingdings" panose="05000000000000000000" pitchFamily="2" charset="2"/>
              </a:rPr>
              <a:t> varmış gibi alt ve </a:t>
            </a:r>
            <a:r>
              <a:rPr lang="tr-TR" dirty="0" err="1">
                <a:sym typeface="Wingdings" panose="05000000000000000000" pitchFamily="2" charset="2"/>
              </a:rPr>
              <a:t>ctrl</a:t>
            </a:r>
            <a:r>
              <a:rPr lang="tr-TR" dirty="0">
                <a:sym typeface="Wingdings" panose="05000000000000000000" pitchFamily="2" charset="2"/>
              </a:rPr>
              <a:t> tuşlarına basılı tutarak yön tuşlarına bastığımızda VR kamerayı sağa-sola ve yukarı-aşağı hareket ettirerek </a:t>
            </a:r>
            <a:r>
              <a:rPr lang="tr-TR" dirty="0" err="1">
                <a:sym typeface="Wingdings" panose="05000000000000000000" pitchFamily="2" charset="2"/>
              </a:rPr>
              <a:t>emülatör</a:t>
            </a:r>
            <a:r>
              <a:rPr lang="tr-TR" dirty="0">
                <a:sym typeface="Wingdings" panose="05000000000000000000" pitchFamily="2" charset="2"/>
              </a:rPr>
              <a:t> imkanı sağlamaktadır. Böylece elimizde </a:t>
            </a:r>
            <a:r>
              <a:rPr lang="tr-TR" dirty="0" err="1">
                <a:sym typeface="Wingdings" panose="05000000000000000000" pitchFamily="2" charset="2"/>
              </a:rPr>
              <a:t>Headset</a:t>
            </a:r>
            <a:r>
              <a:rPr lang="tr-TR" dirty="0">
                <a:sym typeface="Wingdings" panose="05000000000000000000" pitchFamily="2" charset="2"/>
              </a:rPr>
              <a:t> olmadan da geliştirme yapma imkanı sağlanmış olmaktadır.</a:t>
            </a:r>
          </a:p>
        </p:txBody>
      </p:sp>
    </p:spTree>
    <p:extLst>
      <p:ext uri="{BB962C8B-B14F-4D97-AF65-F5344CB8AC3E}">
        <p14:creationId xmlns:p14="http://schemas.microsoft.com/office/powerpoint/2010/main" val="2364942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C891F49-FC50-49E2-957A-243D443EF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VR Kamera Yapılandırması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24CD749-5B9B-442F-BEBC-D89282C72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tr-TR" dirty="0">
                <a:sym typeface="Wingdings" panose="05000000000000000000" pitchFamily="2" charset="2"/>
              </a:rPr>
              <a:t>Sahnede «Main </a:t>
            </a:r>
            <a:r>
              <a:rPr lang="tr-TR" dirty="0" err="1">
                <a:sym typeface="Wingdings" panose="05000000000000000000" pitchFamily="2" charset="2"/>
              </a:rPr>
              <a:t>Camera</a:t>
            </a:r>
            <a:r>
              <a:rPr lang="tr-TR" dirty="0">
                <a:sym typeface="Wingdings" panose="05000000000000000000" pitchFamily="2" charset="2"/>
              </a:rPr>
              <a:t>» kontrolü varsa ilk önce seçilir ve silinir.</a:t>
            </a:r>
          </a:p>
          <a:p>
            <a:r>
              <a:rPr lang="tr-TR" dirty="0"/>
              <a:t>Sahne üzerinde karakterimiz (</a:t>
            </a:r>
            <a:r>
              <a:rPr lang="tr-TR" dirty="0" err="1"/>
              <a:t>RobotKyle</a:t>
            </a:r>
            <a:r>
              <a:rPr lang="tr-TR" dirty="0"/>
              <a:t>) seçilir, sağ tıklanır ve «</a:t>
            </a:r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Empty</a:t>
            </a:r>
            <a:r>
              <a:rPr lang="tr-TR" dirty="0"/>
              <a:t>» tıklanarak boş bir </a:t>
            </a:r>
            <a:r>
              <a:rPr lang="tr-TR" dirty="0" err="1"/>
              <a:t>game</a:t>
            </a:r>
            <a:r>
              <a:rPr lang="tr-TR" dirty="0"/>
              <a:t> </a:t>
            </a:r>
            <a:r>
              <a:rPr lang="tr-TR" dirty="0" err="1"/>
              <a:t>object</a:t>
            </a:r>
            <a:r>
              <a:rPr lang="tr-TR" dirty="0"/>
              <a:t> oluşturulur. Bu obje </a:t>
            </a:r>
            <a:r>
              <a:rPr lang="tr-TR" dirty="0" err="1"/>
              <a:t>Camera</a:t>
            </a:r>
            <a:r>
              <a:rPr lang="tr-TR" dirty="0"/>
              <a:t> </a:t>
            </a:r>
            <a:r>
              <a:rPr lang="tr-TR" dirty="0" err="1"/>
              <a:t>Rig</a:t>
            </a:r>
            <a:r>
              <a:rPr lang="tr-TR" dirty="0"/>
              <a:t> olarak adlandırılır.</a:t>
            </a:r>
          </a:p>
          <a:p>
            <a:r>
              <a:rPr lang="tr-TR" dirty="0"/>
              <a:t>«</a:t>
            </a:r>
            <a:r>
              <a:rPr lang="tr-TR" dirty="0" err="1"/>
              <a:t>Camera</a:t>
            </a:r>
            <a:r>
              <a:rPr lang="tr-TR" dirty="0"/>
              <a:t> </a:t>
            </a:r>
            <a:r>
              <a:rPr lang="tr-TR" dirty="0" err="1"/>
              <a:t>Rig</a:t>
            </a:r>
            <a:r>
              <a:rPr lang="tr-TR" dirty="0"/>
              <a:t>» seçilir, sağ tıklanır ve «</a:t>
            </a:r>
            <a:r>
              <a:rPr lang="tr-TR" dirty="0" err="1"/>
              <a:t>Camera</a:t>
            </a:r>
            <a:r>
              <a:rPr lang="tr-TR" dirty="0"/>
              <a:t>» seçilerek «Main </a:t>
            </a:r>
            <a:r>
              <a:rPr lang="tr-TR" dirty="0" err="1"/>
              <a:t>Camera</a:t>
            </a:r>
            <a:r>
              <a:rPr lang="tr-TR" dirty="0"/>
              <a:t>» kontrolü oluşturulur.</a:t>
            </a:r>
          </a:p>
          <a:p>
            <a:r>
              <a:rPr lang="tr-TR" dirty="0">
                <a:sym typeface="Wingdings" panose="05000000000000000000" pitchFamily="2" charset="2"/>
              </a:rPr>
              <a:t>Sahneden «</a:t>
            </a:r>
            <a:r>
              <a:rPr lang="tr-TR" dirty="0" err="1">
                <a:sym typeface="Wingdings" panose="05000000000000000000" pitchFamily="2" charset="2"/>
              </a:rPr>
              <a:t>Camera</a:t>
            </a:r>
            <a:r>
              <a:rPr lang="tr-TR" dirty="0">
                <a:sym typeface="Wingdings" panose="05000000000000000000" pitchFamily="2" charset="2"/>
              </a:rPr>
              <a:t> </a:t>
            </a:r>
            <a:r>
              <a:rPr lang="tr-TR" dirty="0" err="1">
                <a:sym typeface="Wingdings" panose="05000000000000000000" pitchFamily="2" charset="2"/>
              </a:rPr>
              <a:t>Rig</a:t>
            </a:r>
            <a:r>
              <a:rPr lang="tr-TR" dirty="0">
                <a:sym typeface="Wingdings" panose="05000000000000000000" pitchFamily="2" charset="2"/>
              </a:rPr>
              <a:t>» seçilerek karakter üzerindeki konumu, karakterin gözleri ile aynı hizada olacak şekilde karakterin baş kısmına yerleştirilir.</a:t>
            </a:r>
            <a:endParaRPr lang="tr-TR" dirty="0"/>
          </a:p>
          <a:p>
            <a:r>
              <a:rPr lang="tr-TR" dirty="0" err="1"/>
              <a:t>Assets</a:t>
            </a:r>
            <a:r>
              <a:rPr lang="tr-TR" dirty="0"/>
              <a:t> </a:t>
            </a:r>
            <a:r>
              <a:rPr lang="tr-TR" dirty="0">
                <a:sym typeface="Wingdings" panose="05000000000000000000" pitchFamily="2" charset="2"/>
              </a:rPr>
              <a:t> </a:t>
            </a:r>
            <a:r>
              <a:rPr lang="tr-TR" dirty="0" err="1">
                <a:sym typeface="Wingdings" panose="05000000000000000000" pitchFamily="2" charset="2"/>
              </a:rPr>
              <a:t>GoogleVR</a:t>
            </a:r>
            <a:r>
              <a:rPr lang="tr-TR" dirty="0">
                <a:sym typeface="Wingdings" panose="05000000000000000000" pitchFamily="2" charset="2"/>
              </a:rPr>
              <a:t>  </a:t>
            </a:r>
            <a:r>
              <a:rPr lang="tr-TR" dirty="0" err="1">
                <a:sym typeface="Wingdings" panose="05000000000000000000" pitchFamily="2" charset="2"/>
              </a:rPr>
              <a:t>Prefabs</a:t>
            </a:r>
            <a:r>
              <a:rPr lang="tr-TR" dirty="0">
                <a:sym typeface="Wingdings" panose="05000000000000000000" pitchFamily="2" charset="2"/>
              </a:rPr>
              <a:t>  </a:t>
            </a:r>
            <a:r>
              <a:rPr lang="tr-TR" dirty="0" err="1">
                <a:sym typeface="Wingdings" panose="05000000000000000000" pitchFamily="2" charset="2"/>
              </a:rPr>
              <a:t>CardBoard</a:t>
            </a:r>
            <a:r>
              <a:rPr lang="tr-TR" dirty="0">
                <a:sym typeface="Wingdings" panose="05000000000000000000" pitchFamily="2" charset="2"/>
              </a:rPr>
              <a:t>  </a:t>
            </a:r>
            <a:r>
              <a:rPr lang="tr-TR" dirty="0" err="1">
                <a:sym typeface="Wingdings" panose="05000000000000000000" pitchFamily="2" charset="2"/>
              </a:rPr>
              <a:t>GvrReticlePointer.prefab</a:t>
            </a:r>
            <a:r>
              <a:rPr lang="tr-TR" dirty="0">
                <a:sym typeface="Wingdings" panose="05000000000000000000" pitchFamily="2" charset="2"/>
              </a:rPr>
              <a:t> sürüklenip sahnemizde bulunan «Main </a:t>
            </a:r>
            <a:r>
              <a:rPr lang="tr-TR" dirty="0" err="1">
                <a:sym typeface="Wingdings" panose="05000000000000000000" pitchFamily="2" charset="2"/>
              </a:rPr>
              <a:t>Camera</a:t>
            </a:r>
            <a:r>
              <a:rPr lang="tr-TR" dirty="0">
                <a:sym typeface="Wingdings" panose="05000000000000000000" pitchFamily="2" charset="2"/>
              </a:rPr>
              <a:t>» altına bırakılır. Bu </a:t>
            </a:r>
            <a:r>
              <a:rPr lang="tr-TR" dirty="0" err="1">
                <a:sym typeface="Wingdings" panose="05000000000000000000" pitchFamily="2" charset="2"/>
              </a:rPr>
              <a:t>pointer</a:t>
            </a:r>
            <a:r>
              <a:rPr lang="tr-TR" dirty="0">
                <a:sym typeface="Wingdings" panose="05000000000000000000" pitchFamily="2" charset="2"/>
              </a:rPr>
              <a:t> ile karakterimiz sanal ortamda ki nesneler ile etkileşime geçebilecektir. </a:t>
            </a:r>
            <a:r>
              <a:rPr lang="tr-TR" dirty="0" err="1">
                <a:sym typeface="Wingdings" panose="05000000000000000000" pitchFamily="2" charset="2"/>
              </a:rPr>
              <a:t>Pointerın</a:t>
            </a:r>
            <a:r>
              <a:rPr lang="tr-TR" dirty="0">
                <a:sym typeface="Wingdings" panose="05000000000000000000" pitchFamily="2" charset="2"/>
              </a:rPr>
              <a:t> asıl amacı budur.</a:t>
            </a:r>
          </a:p>
        </p:txBody>
      </p:sp>
    </p:spTree>
    <p:extLst>
      <p:ext uri="{BB962C8B-B14F-4D97-AF65-F5344CB8AC3E}">
        <p14:creationId xmlns:p14="http://schemas.microsoft.com/office/powerpoint/2010/main" val="1733786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8692ADD-C689-4EA7-A755-CEF9EE8BD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Karakterin Hazine Sandıkları ile Etkileşimi</a:t>
            </a:r>
          </a:p>
        </p:txBody>
      </p:sp>
      <p:sp>
        <p:nvSpPr>
          <p:cNvPr id="8" name="İçerik Yer Tutucusu 7">
            <a:extLst>
              <a:ext uri="{FF2B5EF4-FFF2-40B4-BE49-F238E27FC236}">
                <a16:creationId xmlns:a16="http://schemas.microsoft.com/office/drawing/2014/main" id="{27196E1B-1CD3-4644-8561-C7B659ED5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339" y="2249486"/>
            <a:ext cx="5688934" cy="3541714"/>
          </a:xfrm>
        </p:spPr>
        <p:txBody>
          <a:bodyPr>
            <a:normAutofit fontScale="62500" lnSpcReduction="20000"/>
          </a:bodyPr>
          <a:lstStyle/>
          <a:p>
            <a:r>
              <a:rPr lang="tr-TR" dirty="0"/>
              <a:t>«</a:t>
            </a:r>
            <a:r>
              <a:rPr lang="tr-TR" dirty="0" err="1"/>
              <a:t>PlayerCtrl.cs</a:t>
            </a:r>
            <a:r>
              <a:rPr lang="tr-TR" dirty="0"/>
              <a:t>» </a:t>
            </a:r>
            <a:r>
              <a:rPr lang="tr-TR" dirty="0" err="1"/>
              <a:t>script</a:t>
            </a:r>
            <a:r>
              <a:rPr lang="tr-TR" dirty="0"/>
              <a:t> dosyamız açılır ve sağ taraftaki metot eklenir. Bu metot </a:t>
            </a:r>
            <a:r>
              <a:rPr lang="tr-TR" dirty="0" err="1"/>
              <a:t>scriptin</a:t>
            </a:r>
            <a:r>
              <a:rPr lang="tr-TR" dirty="0"/>
              <a:t> «Update» metodu içerisinde çağrılarak çalıştırılır.</a:t>
            </a:r>
          </a:p>
          <a:p>
            <a:r>
              <a:rPr lang="tr-TR" dirty="0"/>
              <a:t>Yazdığımız metot Unity tarafından sağlanan </a:t>
            </a:r>
            <a:r>
              <a:rPr lang="tr-TR" dirty="0" err="1"/>
              <a:t>RayCast</a:t>
            </a:r>
            <a:r>
              <a:rPr lang="tr-TR" dirty="0"/>
              <a:t> metodu yardımı ile karaktere bağladığımız kameraya ait </a:t>
            </a:r>
            <a:r>
              <a:rPr lang="tr-TR" dirty="0" err="1"/>
              <a:t>pointer</a:t>
            </a:r>
            <a:r>
              <a:rPr lang="tr-TR" dirty="0"/>
              <a:t> ın üzerine denk gelen ve verdiğimiz mesafe içerisinde bulunan nesneyi seçmeye imkan sağlar. </a:t>
            </a:r>
          </a:p>
          <a:p>
            <a:r>
              <a:rPr lang="tr-TR" dirty="0"/>
              <a:t>Bu metot ile önceden etiketlemiş olduğumuz «</a:t>
            </a:r>
            <a:r>
              <a:rPr lang="tr-TR" dirty="0" err="1"/>
              <a:t>TreasureChest</a:t>
            </a:r>
            <a:r>
              <a:rPr lang="tr-TR" dirty="0"/>
              <a:t>» </a:t>
            </a:r>
            <a:r>
              <a:rPr lang="tr-TR" dirty="0" err="1"/>
              <a:t>tagına</a:t>
            </a:r>
            <a:r>
              <a:rPr lang="tr-TR" dirty="0"/>
              <a:t> sahip nesneyi seçerek. Seçili nesneye ait açılma ve kapanma animasyonları ile sandık açılma ses efektlerini oynatmak için gerekli komutları çalıştırıyoruz.</a:t>
            </a:r>
          </a:p>
          <a:p>
            <a:r>
              <a:rPr lang="tr-TR" dirty="0"/>
              <a:t>Oyun ara yüzüne eklediğimiz bir </a:t>
            </a:r>
            <a:r>
              <a:rPr lang="tr-TR" dirty="0" err="1"/>
              <a:t>text</a:t>
            </a:r>
            <a:r>
              <a:rPr lang="tr-TR" dirty="0"/>
              <a:t> kutusuna ise toplam bulunan hazine sayını yazıyoruz. Hazine açıldığında bulunan sayıyı bir artırıp kapatıldığında ise bir azaltıyoruz.</a:t>
            </a: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8AFE6A6D-D30A-42ED-9D1E-D135061BFA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01273" y="2249486"/>
            <a:ext cx="5260092" cy="3622808"/>
          </a:xfrm>
        </p:spPr>
      </p:pic>
    </p:spTree>
    <p:extLst>
      <p:ext uri="{BB962C8B-B14F-4D97-AF65-F5344CB8AC3E}">
        <p14:creationId xmlns:p14="http://schemas.microsoft.com/office/powerpoint/2010/main" val="797148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AC5D354-D4B3-49A8-9B10-F8F9FC5AF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Kaynak Kodların Derlenmesi Dışarı Aktarma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1B365A6-F615-445B-9F25-2FB3308A6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/>
              <a:t>File menüsünden Build </a:t>
            </a:r>
            <a:r>
              <a:rPr lang="tr-TR" dirty="0" err="1"/>
              <a:t>Settings</a:t>
            </a:r>
            <a:r>
              <a:rPr lang="tr-TR" dirty="0"/>
              <a:t> seçilir.</a:t>
            </a:r>
          </a:p>
          <a:p>
            <a:r>
              <a:rPr lang="tr-TR" dirty="0"/>
              <a:t>PC, Mac, Linux </a:t>
            </a:r>
            <a:r>
              <a:rPr lang="tr-TR" dirty="0" err="1"/>
              <a:t>stand</a:t>
            </a:r>
            <a:r>
              <a:rPr lang="tr-TR" dirty="0"/>
              <a:t> </a:t>
            </a:r>
            <a:r>
              <a:rPr lang="tr-TR" dirty="0" err="1"/>
              <a:t>alone</a:t>
            </a:r>
            <a:r>
              <a:rPr lang="tr-TR" dirty="0"/>
              <a:t> kısmından </a:t>
            </a:r>
            <a:r>
              <a:rPr lang="tr-TR" dirty="0" err="1"/>
              <a:t>Target</a:t>
            </a:r>
            <a:r>
              <a:rPr lang="tr-TR" dirty="0"/>
              <a:t> Platform </a:t>
            </a:r>
            <a:r>
              <a:rPr lang="tr-TR" dirty="0" err="1"/>
              <a:t>Android</a:t>
            </a:r>
            <a:r>
              <a:rPr lang="tr-TR" dirty="0"/>
              <a:t> seçilir. (Bu ayarları proje başında yapmıştık tekrar değişiklik yapılmasına gerek yoktur.)</a:t>
            </a:r>
          </a:p>
          <a:p>
            <a:r>
              <a:rPr lang="tr-TR" dirty="0"/>
              <a:t>Build tıklanarak projenin tek başına çalıştırılabilir dosyaları oluşturulur.</a:t>
            </a:r>
          </a:p>
          <a:p>
            <a:r>
              <a:rPr lang="tr-TR" dirty="0"/>
              <a:t>Not: Kullandığımız </a:t>
            </a:r>
            <a:r>
              <a:rPr lang="tr-TR" dirty="0" err="1"/>
              <a:t>GoogleVR</a:t>
            </a:r>
            <a:r>
              <a:rPr lang="tr-TR" dirty="0"/>
              <a:t> SDK versiyonu ile sadece </a:t>
            </a:r>
            <a:r>
              <a:rPr lang="tr-TR" dirty="0" err="1"/>
              <a:t>Android</a:t>
            </a:r>
            <a:r>
              <a:rPr lang="tr-TR" dirty="0"/>
              <a:t> API Level 19 ve üzerine dağıtım yapılmaktadır. IOS yada Windows için farklı SDK </a:t>
            </a:r>
            <a:r>
              <a:rPr lang="tr-TR" dirty="0" err="1"/>
              <a:t>lar</a:t>
            </a:r>
            <a:r>
              <a:rPr lang="tr-TR" dirty="0"/>
              <a:t> tercih edilmelidir.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58045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şlık 7">
            <a:extLst>
              <a:ext uri="{FF2B5EF4-FFF2-40B4-BE49-F238E27FC236}">
                <a16:creationId xmlns:a16="http://schemas.microsoft.com/office/drawing/2014/main" id="{018868D9-1587-4BA0-A6AA-AF6E72E51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Sonuçlar</a:t>
            </a:r>
          </a:p>
        </p:txBody>
      </p:sp>
      <p:sp>
        <p:nvSpPr>
          <p:cNvPr id="9" name="İçerik Yer Tutucusu 8">
            <a:extLst>
              <a:ext uri="{FF2B5EF4-FFF2-40B4-BE49-F238E27FC236}">
                <a16:creationId xmlns:a16="http://schemas.microsoft.com/office/drawing/2014/main" id="{0DE3F2F0-835E-417E-8C01-74D791902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Bu kısımdan sonraki bölümlerde projenin Unity ortamından alınan ekran görüntüleri bulunmaktadır.</a:t>
            </a:r>
          </a:p>
          <a:p>
            <a:r>
              <a:rPr lang="tr-TR" dirty="0"/>
              <a:t>Projenin kaynak kodları bu sunum ile birlikte paylaşılmıştır.</a:t>
            </a:r>
          </a:p>
          <a:p>
            <a:r>
              <a:rPr lang="tr-TR" sz="2400" dirty="0">
                <a:hlinkClick r:id="rId2"/>
              </a:rPr>
              <a:t>KAYNAK KODLAR İÇİN TIKLAYIN</a:t>
            </a:r>
            <a:endParaRPr lang="tr-TR" sz="2400" dirty="0"/>
          </a:p>
          <a:p>
            <a:r>
              <a:rPr lang="tr-TR" sz="2400" dirty="0">
                <a:hlinkClick r:id="rId3"/>
              </a:rPr>
              <a:t>DERLEME ÇIKTISI İÇİN TIKLAYIN</a:t>
            </a:r>
            <a:endParaRPr lang="tr-TR" sz="2400" dirty="0"/>
          </a:p>
          <a:p>
            <a:r>
              <a:rPr lang="tr-TR" sz="2400" dirty="0">
                <a:hlinkClick r:id="rId4"/>
              </a:rPr>
              <a:t>DEMO VİDEO İÇİN TIKLAYIN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3051082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7A264FE0-9E01-4230-BD45-8D93B038E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566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CBE4206-AB1B-46F4-9CEC-B312E888D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Terraın</a:t>
            </a:r>
            <a:r>
              <a:rPr lang="tr-TR" dirty="0"/>
              <a:t> oluşturulması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095DF0C-F2C3-4FE3-A2DF-C8ED78BAB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Asset</a:t>
            </a:r>
            <a:r>
              <a:rPr lang="tr-TR" dirty="0"/>
              <a:t> </a:t>
            </a:r>
            <a:r>
              <a:rPr lang="tr-TR" dirty="0" err="1"/>
              <a:t>store’dan</a:t>
            </a:r>
            <a:r>
              <a:rPr lang="tr-TR" dirty="0"/>
              <a:t> </a:t>
            </a:r>
            <a:r>
              <a:rPr lang="tr-TR" dirty="0" err="1">
                <a:hlinkClick r:id="rId2"/>
              </a:rPr>
              <a:t>Terrain</a:t>
            </a:r>
            <a:r>
              <a:rPr lang="tr-TR" dirty="0">
                <a:hlinkClick r:id="rId2"/>
              </a:rPr>
              <a:t> Tools </a:t>
            </a:r>
            <a:r>
              <a:rPr lang="tr-TR" dirty="0" err="1">
                <a:hlinkClick r:id="rId2"/>
              </a:rPr>
              <a:t>Sample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Asset</a:t>
            </a:r>
            <a:r>
              <a:rPr lang="tr-TR" dirty="0">
                <a:hlinkClick r:id="rId2"/>
              </a:rPr>
              <a:t> Pack</a:t>
            </a:r>
            <a:r>
              <a:rPr lang="tr-TR" dirty="0"/>
              <a:t> bağlantısındaki </a:t>
            </a:r>
            <a:r>
              <a:rPr lang="tr-TR" dirty="0" err="1"/>
              <a:t>terrain</a:t>
            </a:r>
            <a:r>
              <a:rPr lang="tr-TR" dirty="0"/>
              <a:t> aracı indirilir ve projeye </a:t>
            </a:r>
            <a:r>
              <a:rPr lang="tr-TR" dirty="0" err="1"/>
              <a:t>import</a:t>
            </a:r>
            <a:r>
              <a:rPr lang="tr-TR" dirty="0"/>
              <a:t> edilir.</a:t>
            </a:r>
          </a:p>
          <a:p>
            <a:r>
              <a:rPr lang="tr-TR" dirty="0" err="1"/>
              <a:t>Terrain</a:t>
            </a:r>
            <a:r>
              <a:rPr lang="tr-TR" dirty="0"/>
              <a:t> nesnesi kullanılarak engebeli bir arazi oluşturuldu.</a:t>
            </a:r>
          </a:p>
        </p:txBody>
      </p:sp>
    </p:spTree>
    <p:extLst>
      <p:ext uri="{BB962C8B-B14F-4D97-AF65-F5344CB8AC3E}">
        <p14:creationId xmlns:p14="http://schemas.microsoft.com/office/powerpoint/2010/main" val="32625072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CD0C789E-855C-401E-9C6F-0C13CAE3E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95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7BC5AD6F-05AB-49F7-B75F-1C1195D31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078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9C717A9B-D04E-4399-AA79-65F554563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282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19CC8B85-56AC-4409-8C2C-0200A54E3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129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A9A34578-4F22-4471-8230-9522DFDB9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519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DC210F1D-0DA1-44CF-842E-8728E2A52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86150" cy="6054291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C90B81BD-ABA7-43FB-94FC-62F3B71DD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350" y="0"/>
            <a:ext cx="634365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59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6973CAB-DAAB-4646-9C68-15287874C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Ormanın oluşturulması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B32699C-A3A7-4598-8F56-09139FB1F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Asset</a:t>
            </a:r>
            <a:r>
              <a:rPr lang="tr-TR" dirty="0"/>
              <a:t> </a:t>
            </a:r>
            <a:r>
              <a:rPr lang="tr-TR" dirty="0" err="1"/>
              <a:t>store</a:t>
            </a:r>
            <a:r>
              <a:rPr lang="tr-TR" dirty="0"/>
              <a:t> dan </a:t>
            </a:r>
            <a:r>
              <a:rPr lang="tr-TR" dirty="0" err="1">
                <a:hlinkClick r:id="rId2"/>
              </a:rPr>
              <a:t>Conifers</a:t>
            </a:r>
            <a:r>
              <a:rPr lang="tr-TR" dirty="0">
                <a:hlinkClick r:id="rId2"/>
              </a:rPr>
              <a:t> [BOTD]</a:t>
            </a:r>
            <a:r>
              <a:rPr lang="tr-TR" dirty="0"/>
              <a:t> paketi indirilir. Paket içerisinde ağaç, ot taş kaplamaları, güneş bulut gibi </a:t>
            </a:r>
            <a:r>
              <a:rPr lang="tr-TR" dirty="0" err="1"/>
              <a:t>textures’ler</a:t>
            </a:r>
            <a:r>
              <a:rPr lang="tr-TR" dirty="0"/>
              <a:t> bulunmaktadır.</a:t>
            </a:r>
          </a:p>
          <a:p>
            <a:r>
              <a:rPr lang="tr-TR" dirty="0"/>
              <a:t>Oluşturulan engebeli arazi otlar ile kaplanır.</a:t>
            </a:r>
          </a:p>
          <a:p>
            <a:r>
              <a:rPr lang="tr-TR" dirty="0"/>
              <a:t>Toprak ve taş kaplamaları ile yollar çizilir.</a:t>
            </a:r>
          </a:p>
          <a:p>
            <a:r>
              <a:rPr lang="tr-TR" dirty="0"/>
              <a:t>Geri kalan yerlere rast gele ağaçlar oluşturulur.</a:t>
            </a:r>
          </a:p>
          <a:p>
            <a:r>
              <a:rPr lang="tr-TR" dirty="0"/>
              <a:t>Gök yüzü için güneş ve bulut </a:t>
            </a:r>
            <a:r>
              <a:rPr lang="tr-TR" dirty="0" err="1"/>
              <a:t>textures’leri</a:t>
            </a:r>
            <a:r>
              <a:rPr lang="tr-TR" dirty="0"/>
              <a:t> uygulanır.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090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04B738C-4C45-4A57-8FA9-D96D38D95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Karakterin oluşturulması	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082F541-025F-41E9-BCB6-4FA8C5B5D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Asset</a:t>
            </a:r>
            <a:r>
              <a:rPr lang="tr-TR" dirty="0"/>
              <a:t> </a:t>
            </a:r>
            <a:r>
              <a:rPr lang="tr-TR" dirty="0" err="1"/>
              <a:t>store</a:t>
            </a:r>
            <a:r>
              <a:rPr lang="tr-TR" dirty="0"/>
              <a:t> dan </a:t>
            </a:r>
            <a:r>
              <a:rPr lang="tr-TR" dirty="0">
                <a:hlinkClick r:id="rId2"/>
              </a:rPr>
              <a:t>Robot </a:t>
            </a:r>
            <a:r>
              <a:rPr lang="tr-TR" dirty="0" err="1">
                <a:hlinkClick r:id="rId2"/>
              </a:rPr>
              <a:t>Kyle</a:t>
            </a:r>
            <a:r>
              <a:rPr lang="tr-TR" dirty="0"/>
              <a:t> karakteri indirilir projeye </a:t>
            </a:r>
            <a:r>
              <a:rPr lang="tr-TR" dirty="0" err="1"/>
              <a:t>import</a:t>
            </a:r>
            <a:r>
              <a:rPr lang="tr-TR" dirty="0"/>
              <a:t> edilir.</a:t>
            </a:r>
          </a:p>
          <a:p>
            <a:r>
              <a:rPr lang="tr-TR" dirty="0"/>
              <a:t>Karakter sahneye eklenmeden önce </a:t>
            </a:r>
            <a:r>
              <a:rPr lang="tr-TR" dirty="0" err="1"/>
              <a:t>humanoid</a:t>
            </a:r>
            <a:r>
              <a:rPr lang="tr-TR" dirty="0"/>
              <a:t> yapılır ve T Bone olarak iskelet sistemi ayarlanır. Daha sonra sahneye eklenir.</a:t>
            </a:r>
          </a:p>
          <a:p>
            <a:r>
              <a:rPr lang="tr-TR" dirty="0"/>
              <a:t>Karaktere «</a:t>
            </a:r>
            <a:r>
              <a:rPr lang="tr-TR" dirty="0" err="1"/>
              <a:t>Character</a:t>
            </a:r>
            <a:r>
              <a:rPr lang="tr-TR" dirty="0"/>
              <a:t> Controller» </a:t>
            </a:r>
            <a:r>
              <a:rPr lang="tr-TR" dirty="0" err="1"/>
              <a:t>componenti</a:t>
            </a:r>
            <a:r>
              <a:rPr lang="tr-TR" dirty="0"/>
              <a:t> eklenir.</a:t>
            </a:r>
          </a:p>
        </p:txBody>
      </p:sp>
    </p:spTree>
    <p:extLst>
      <p:ext uri="{BB962C8B-B14F-4D97-AF65-F5344CB8AC3E}">
        <p14:creationId xmlns:p14="http://schemas.microsoft.com/office/powerpoint/2010/main" val="437880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93EB487-0932-40B7-9C03-68FA920E1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Karaktere Animasyon Eklenmesi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3AA7BA7-385F-479C-A6D2-00454DBED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tr-TR" dirty="0" err="1">
                <a:hlinkClick r:id="rId2"/>
              </a:rPr>
              <a:t>Maximo</a:t>
            </a:r>
            <a:r>
              <a:rPr lang="tr-TR" dirty="0"/>
              <a:t> sitesinden karakterimizi yükleyip sağa-sola dönme, ileri-geri hareket etme, zıplama, koşma, kayma gibi animasyonlar indirilir.</a:t>
            </a:r>
          </a:p>
          <a:p>
            <a:r>
              <a:rPr lang="tr-TR" dirty="0"/>
              <a:t>İndirilen animasyonlar </a:t>
            </a:r>
            <a:r>
              <a:rPr lang="tr-TR" dirty="0" err="1"/>
              <a:t>Untiy</a:t>
            </a:r>
            <a:r>
              <a:rPr lang="tr-TR" dirty="0"/>
              <a:t> de </a:t>
            </a:r>
            <a:r>
              <a:rPr lang="tr-TR" dirty="0" err="1"/>
              <a:t>Animator</a:t>
            </a:r>
            <a:r>
              <a:rPr lang="tr-TR" dirty="0"/>
              <a:t> kısmından karakterimize olaylar eklenerek bağlanır. </a:t>
            </a:r>
          </a:p>
          <a:p>
            <a:r>
              <a:rPr lang="tr-TR" dirty="0"/>
              <a:t>Olayları klavyeden girilen yön tuşlarına göre ve CTRL, SHIFT, SPACE BAR gibi tuşlara basıldığında hangi animasyonları hangi sıralarda gerçekleştirileceği gibi bağlantılar oluşturulur.</a:t>
            </a:r>
          </a:p>
          <a:p>
            <a:r>
              <a:rPr lang="tr-TR" dirty="0"/>
              <a:t>«</a:t>
            </a:r>
            <a:r>
              <a:rPr lang="en-US" dirty="0" err="1"/>
              <a:t>PlayerCtrl</a:t>
            </a:r>
            <a:r>
              <a:rPr lang="tr-TR" dirty="0"/>
              <a:t>.</a:t>
            </a:r>
            <a:r>
              <a:rPr lang="tr-TR" dirty="0" err="1"/>
              <a:t>cs</a:t>
            </a:r>
            <a:r>
              <a:rPr lang="tr-TR" dirty="0"/>
              <a:t>» kod dosyası oluşturularak klavyeden girilen tuşların animasyonlara yönlendirilmesi yapılır.</a:t>
            </a:r>
          </a:p>
          <a:p>
            <a:r>
              <a:rPr lang="tr-TR" dirty="0"/>
              <a:t>Karakter sahne üzerinden seçilir «</a:t>
            </a:r>
            <a:r>
              <a:rPr lang="en-US" dirty="0" err="1"/>
              <a:t>PlayerCtrl</a:t>
            </a:r>
            <a:r>
              <a:rPr lang="tr-TR" dirty="0"/>
              <a:t>.</a:t>
            </a:r>
            <a:r>
              <a:rPr lang="tr-TR" dirty="0" err="1"/>
              <a:t>cs</a:t>
            </a:r>
            <a:r>
              <a:rPr lang="tr-TR" dirty="0"/>
              <a:t>» </a:t>
            </a:r>
            <a:r>
              <a:rPr lang="tr-TR" dirty="0" err="1"/>
              <a:t>component</a:t>
            </a:r>
            <a:r>
              <a:rPr lang="tr-TR" dirty="0"/>
              <a:t> olarak karaktere eklenir.</a:t>
            </a:r>
          </a:p>
        </p:txBody>
      </p:sp>
    </p:spTree>
    <p:extLst>
      <p:ext uri="{BB962C8B-B14F-4D97-AF65-F5344CB8AC3E}">
        <p14:creationId xmlns:p14="http://schemas.microsoft.com/office/powerpoint/2010/main" val="1438034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96177E9-6C61-4ED9-AD52-B65B808C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Ses Efektlerinin animasyonlara eklenmesi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B381A35-506D-45EC-B6AA-615A9E1FC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/>
              <a:t>Karakter hareket ettiğinde ayak sesleri, kaydığında toprak sesi gibi ses efektleri ekleyerek daha gerçekçi bir animasyon sağlanır.</a:t>
            </a:r>
          </a:p>
          <a:p>
            <a:r>
              <a:rPr lang="tr-TR" dirty="0"/>
              <a:t>Karaktere uyguladığımız animasyonlar tek tek açılarak karakterin ayağının tam yere değdiği </a:t>
            </a:r>
            <a:r>
              <a:rPr lang="tr-TR" dirty="0" err="1"/>
              <a:t>frame’lere</a:t>
            </a:r>
            <a:r>
              <a:rPr lang="tr-TR" dirty="0"/>
              <a:t> </a:t>
            </a:r>
            <a:r>
              <a:rPr lang="tr-TR" dirty="0" err="1"/>
              <a:t>event</a:t>
            </a:r>
            <a:r>
              <a:rPr lang="tr-TR" dirty="0"/>
              <a:t> oluşturulur.</a:t>
            </a:r>
          </a:p>
          <a:p>
            <a:r>
              <a:rPr lang="tr-TR" dirty="0"/>
              <a:t>Bu </a:t>
            </a:r>
            <a:r>
              <a:rPr lang="tr-TR" dirty="0" err="1"/>
              <a:t>event’lere</a:t>
            </a:r>
            <a:r>
              <a:rPr lang="tr-TR" dirty="0"/>
              <a:t> bir fonksiyon ataması yapılır Projede Step() adında bir metot kullandım.</a:t>
            </a:r>
          </a:p>
          <a:p>
            <a:r>
              <a:rPr lang="tr-TR" dirty="0"/>
              <a:t>Daha sonra Step() metodu «</a:t>
            </a:r>
            <a:r>
              <a:rPr lang="tr-TR" dirty="0" err="1"/>
              <a:t>CharacterAudio.cs</a:t>
            </a:r>
            <a:r>
              <a:rPr lang="tr-TR" dirty="0"/>
              <a:t>» içerisinde kodlanarak karakter her adım attığında 7 farklı ayak sesinden birinin rast gele çalınması sağlanır.</a:t>
            </a:r>
          </a:p>
        </p:txBody>
      </p:sp>
    </p:spTree>
    <p:extLst>
      <p:ext uri="{BB962C8B-B14F-4D97-AF65-F5344CB8AC3E}">
        <p14:creationId xmlns:p14="http://schemas.microsoft.com/office/powerpoint/2010/main" val="2787642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A2F7309-320F-4A61-B57F-E2BAE673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Ses efektlerinin karaktere bağlanması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0B293DC-1DDB-4F05-8281-F202107CC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tr-TR" dirty="0" err="1"/>
              <a:t>Asset</a:t>
            </a:r>
            <a:r>
              <a:rPr lang="tr-TR" dirty="0"/>
              <a:t> </a:t>
            </a:r>
            <a:r>
              <a:rPr lang="tr-TR" dirty="0" err="1"/>
              <a:t>store</a:t>
            </a:r>
            <a:r>
              <a:rPr lang="tr-TR" dirty="0"/>
              <a:t> dan </a:t>
            </a:r>
            <a:r>
              <a:rPr lang="tr-TR" dirty="0">
                <a:hlinkClick r:id="rId2"/>
              </a:rPr>
              <a:t>Classic </a:t>
            </a:r>
            <a:r>
              <a:rPr lang="tr-TR" dirty="0" err="1">
                <a:hlinkClick r:id="rId2"/>
              </a:rPr>
              <a:t>Foot</a:t>
            </a:r>
            <a:r>
              <a:rPr lang="tr-TR" dirty="0">
                <a:hlinkClick r:id="rId2"/>
              </a:rPr>
              <a:t> Step SFX</a:t>
            </a:r>
            <a:r>
              <a:rPr lang="tr-TR" dirty="0"/>
              <a:t> indirilir. Projeye </a:t>
            </a:r>
            <a:r>
              <a:rPr lang="tr-TR" dirty="0" err="1"/>
              <a:t>import</a:t>
            </a:r>
            <a:r>
              <a:rPr lang="tr-TR" dirty="0"/>
              <a:t> edilir.</a:t>
            </a:r>
          </a:p>
          <a:p>
            <a:r>
              <a:rPr lang="tr-TR" dirty="0"/>
              <a:t>Karakter sahne üzerinde seçilir.</a:t>
            </a:r>
          </a:p>
          <a:p>
            <a:r>
              <a:rPr lang="tr-TR" dirty="0"/>
              <a:t>Karaktere «</a:t>
            </a:r>
            <a:r>
              <a:rPr lang="tr-TR" dirty="0" err="1"/>
              <a:t>Audio</a:t>
            </a:r>
            <a:r>
              <a:rPr lang="tr-TR" dirty="0"/>
              <a:t> Source» </a:t>
            </a:r>
            <a:r>
              <a:rPr lang="tr-TR" dirty="0" err="1"/>
              <a:t>componenti</a:t>
            </a:r>
            <a:r>
              <a:rPr lang="tr-TR" dirty="0"/>
              <a:t> eklenir.</a:t>
            </a:r>
          </a:p>
          <a:p>
            <a:r>
              <a:rPr lang="tr-TR" dirty="0"/>
              <a:t>Karaktere «</a:t>
            </a:r>
            <a:r>
              <a:rPr lang="tr-TR" dirty="0" err="1"/>
              <a:t>CharacterAudio.cs</a:t>
            </a:r>
            <a:r>
              <a:rPr lang="tr-TR" dirty="0"/>
              <a:t>» </a:t>
            </a:r>
            <a:r>
              <a:rPr lang="tr-TR" dirty="0" err="1"/>
              <a:t>script</a:t>
            </a:r>
            <a:r>
              <a:rPr lang="tr-TR" dirty="0"/>
              <a:t> dosyası </a:t>
            </a:r>
            <a:r>
              <a:rPr lang="tr-TR" dirty="0" err="1"/>
              <a:t>component</a:t>
            </a:r>
            <a:r>
              <a:rPr lang="tr-TR" dirty="0"/>
              <a:t> olarak eklenir.</a:t>
            </a:r>
          </a:p>
          <a:p>
            <a:r>
              <a:rPr lang="tr-TR" dirty="0" err="1"/>
              <a:t>Script</a:t>
            </a:r>
            <a:r>
              <a:rPr lang="tr-TR" dirty="0"/>
              <a:t> eklendikten sonra karakter ara yüzünde çıkan ses dosyaları </a:t>
            </a:r>
            <a:r>
              <a:rPr lang="tr-TR" dirty="0" err="1"/>
              <a:t>SFX’ler</a:t>
            </a:r>
            <a:r>
              <a:rPr lang="tr-TR" dirty="0"/>
              <a:t> den seçilerek </a:t>
            </a:r>
            <a:r>
              <a:rPr lang="tr-TR" dirty="0" err="1"/>
              <a:t>script</a:t>
            </a:r>
            <a:r>
              <a:rPr lang="tr-TR" dirty="0"/>
              <a:t> ile bağlanır.</a:t>
            </a:r>
          </a:p>
          <a:p>
            <a:r>
              <a:rPr lang="tr-TR" dirty="0"/>
              <a:t>Artık animasyon çalıştığında burada bağladığımız ses efektleri otomatik oynatılacaktır.</a:t>
            </a:r>
          </a:p>
        </p:txBody>
      </p:sp>
    </p:spTree>
    <p:extLst>
      <p:ext uri="{BB962C8B-B14F-4D97-AF65-F5344CB8AC3E}">
        <p14:creationId xmlns:p14="http://schemas.microsoft.com/office/powerpoint/2010/main" val="1485644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E01EC1E-C145-4BC6-84AF-292FD6BCE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Ormana Hazinelerin Eklenmesi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16A0F56-C039-486B-AAED-16823ED3C34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tr-TR" dirty="0" err="1"/>
              <a:t>Asset</a:t>
            </a:r>
            <a:r>
              <a:rPr lang="tr-TR" dirty="0"/>
              <a:t> </a:t>
            </a:r>
            <a:r>
              <a:rPr lang="tr-TR" dirty="0" err="1"/>
              <a:t>Store</a:t>
            </a:r>
            <a:r>
              <a:rPr lang="tr-TR" dirty="0"/>
              <a:t> dan </a:t>
            </a:r>
            <a:r>
              <a:rPr lang="tr-TR" dirty="0" err="1">
                <a:hlinkClick r:id="rId2"/>
              </a:rPr>
              <a:t>Animated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Cartoon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Treasure</a:t>
            </a:r>
            <a:r>
              <a:rPr lang="tr-TR" dirty="0">
                <a:hlinkClick r:id="rId2"/>
              </a:rPr>
              <a:t> </a:t>
            </a:r>
            <a:r>
              <a:rPr lang="tr-TR" dirty="0" err="1">
                <a:hlinkClick r:id="rId2"/>
              </a:rPr>
              <a:t>Chest</a:t>
            </a:r>
            <a:r>
              <a:rPr lang="tr-TR" dirty="0"/>
              <a:t> (animasyonlu hazine sandığı) paketi indirilip projeye </a:t>
            </a:r>
            <a:r>
              <a:rPr lang="tr-TR" dirty="0" err="1"/>
              <a:t>import</a:t>
            </a:r>
            <a:r>
              <a:rPr lang="tr-TR" dirty="0"/>
              <a:t> edilir.</a:t>
            </a:r>
          </a:p>
          <a:p>
            <a:r>
              <a:rPr lang="tr-TR" dirty="0"/>
              <a:t>Proje dosyalarından </a:t>
            </a:r>
            <a:r>
              <a:rPr lang="tr-TR" dirty="0" err="1"/>
              <a:t>Assets</a:t>
            </a:r>
            <a:r>
              <a:rPr lang="tr-TR" dirty="0"/>
              <a:t>/FS </a:t>
            </a:r>
            <a:r>
              <a:rPr lang="tr-TR" dirty="0" err="1"/>
              <a:t>Loot</a:t>
            </a:r>
            <a:r>
              <a:rPr lang="tr-TR" dirty="0"/>
              <a:t> </a:t>
            </a:r>
            <a:r>
              <a:rPr lang="tr-TR" dirty="0" err="1"/>
              <a:t>Boxes</a:t>
            </a:r>
            <a:r>
              <a:rPr lang="tr-TR" dirty="0"/>
              <a:t>/</a:t>
            </a:r>
            <a:r>
              <a:rPr lang="tr-TR" dirty="0" err="1"/>
              <a:t>Assets</a:t>
            </a:r>
            <a:r>
              <a:rPr lang="tr-TR" dirty="0"/>
              <a:t>/</a:t>
            </a:r>
            <a:r>
              <a:rPr lang="tr-TR" dirty="0" err="1"/>
              <a:t>Prefabs</a:t>
            </a:r>
            <a:r>
              <a:rPr lang="tr-TR" dirty="0"/>
              <a:t>/</a:t>
            </a:r>
            <a:r>
              <a:rPr lang="tr-TR" dirty="0" err="1"/>
              <a:t>TreasureChestPrefab.prefab</a:t>
            </a:r>
            <a:r>
              <a:rPr lang="tr-TR" dirty="0"/>
              <a:t> sahnede </a:t>
            </a:r>
            <a:r>
              <a:rPr lang="tr-TR" dirty="0" err="1"/>
              <a:t>terrain</a:t>
            </a:r>
            <a:r>
              <a:rPr lang="tr-TR" dirty="0"/>
              <a:t> üzerine farklı konumlara birden fazla adette eklenir. Ben 8 adet olacak şekilde </a:t>
            </a:r>
            <a:r>
              <a:rPr lang="tr-TR" dirty="0" err="1"/>
              <a:t>terrain</a:t>
            </a:r>
            <a:r>
              <a:rPr lang="tr-TR" dirty="0"/>
              <a:t> üzerinde farklı konumlara konumlandırdım.</a:t>
            </a:r>
          </a:p>
          <a:p>
            <a:r>
              <a:rPr lang="tr-TR" dirty="0"/>
              <a:t>Eklenen sandıkların tümü seçilir ve «</a:t>
            </a:r>
            <a:r>
              <a:rPr lang="tr-TR" dirty="0" err="1"/>
              <a:t>TreasureChest</a:t>
            </a:r>
            <a:r>
              <a:rPr lang="tr-TR" dirty="0"/>
              <a:t>» adında bir </a:t>
            </a:r>
            <a:r>
              <a:rPr lang="tr-TR" dirty="0" err="1"/>
              <a:t>tag</a:t>
            </a:r>
            <a:r>
              <a:rPr lang="tr-TR" dirty="0"/>
              <a:t> oluşturularak sandıklara bağlanır. </a:t>
            </a:r>
            <a:r>
              <a:rPr lang="tr-TR" dirty="0" err="1"/>
              <a:t>Tag</a:t>
            </a:r>
            <a:r>
              <a:rPr lang="tr-TR" dirty="0"/>
              <a:t> ismini istediğiniz gibi verebilirsiniz. Bu </a:t>
            </a:r>
            <a:r>
              <a:rPr lang="tr-TR" dirty="0" err="1"/>
              <a:t>tag</a:t>
            </a:r>
            <a:r>
              <a:rPr lang="tr-TR" dirty="0"/>
              <a:t> kodlama esnasında oyuncu tarafından etkileşime geçilen nesnenin sandık olduğunu algılayabilmemiz için koyduğumuz bir etikettir.</a:t>
            </a:r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78399AAD-2E16-484B-8D2C-B113D63ABCF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48934" y="2249488"/>
            <a:ext cx="4121744" cy="3541712"/>
          </a:xfrm>
        </p:spPr>
      </p:pic>
    </p:spTree>
    <p:extLst>
      <p:ext uri="{BB962C8B-B14F-4D97-AF65-F5344CB8AC3E}">
        <p14:creationId xmlns:p14="http://schemas.microsoft.com/office/powerpoint/2010/main" val="311543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C53966E-28BF-4D92-B557-E35AC0058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Arka plan rüzgar sesi eklenmesi	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30313F8-B72F-4A08-BD86-1516A0D94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Karakter sahnede seçilir ve üzerine </a:t>
            </a:r>
            <a:r>
              <a:rPr lang="tr-TR" dirty="0" err="1"/>
              <a:t>Audio</a:t>
            </a:r>
            <a:r>
              <a:rPr lang="tr-TR" dirty="0"/>
              <a:t> Source eklenir.</a:t>
            </a:r>
          </a:p>
          <a:p>
            <a:r>
              <a:rPr lang="tr-TR" dirty="0"/>
              <a:t>Bu </a:t>
            </a:r>
            <a:r>
              <a:rPr lang="tr-TR" dirty="0" err="1"/>
              <a:t>Audio</a:t>
            </a:r>
            <a:r>
              <a:rPr lang="tr-TR" dirty="0"/>
              <a:t> Source ara yüzden seçilir </a:t>
            </a:r>
            <a:r>
              <a:rPr lang="tr-TR" dirty="0" err="1"/>
              <a:t>AudioClip</a:t>
            </a:r>
            <a:r>
              <a:rPr lang="tr-TR" dirty="0"/>
              <a:t> </a:t>
            </a:r>
            <a:r>
              <a:rPr lang="tr-TR" dirty="0" err="1"/>
              <a:t>property’sine</a:t>
            </a:r>
            <a:r>
              <a:rPr lang="tr-TR" dirty="0"/>
              <a:t> rüzgar ses efekti sesi </a:t>
            </a:r>
            <a:r>
              <a:rPr lang="tr-TR" dirty="0" err="1"/>
              <a:t>asset</a:t>
            </a:r>
            <a:r>
              <a:rPr lang="tr-TR" dirty="0"/>
              <a:t> </a:t>
            </a:r>
            <a:r>
              <a:rPr lang="tr-TR" dirty="0" err="1"/>
              <a:t>store</a:t>
            </a:r>
            <a:r>
              <a:rPr lang="tr-TR" dirty="0"/>
              <a:t> dan yada kendi istediğiniz uygun bir ses seçilerek bağlanır.</a:t>
            </a:r>
          </a:p>
          <a:p>
            <a:r>
              <a:rPr lang="tr-TR" dirty="0"/>
              <a:t>İstenirse Volume kısmından sesi seviye artırılıp azaltılabilir.</a:t>
            </a:r>
          </a:p>
          <a:p>
            <a:r>
              <a:rPr lang="tr-TR" dirty="0"/>
              <a:t>Ses kaynağında karakterle beraber hareket edeceğinden sesler sürekli üzerimizden geliyor gibi olacaktır.</a:t>
            </a:r>
          </a:p>
        </p:txBody>
      </p:sp>
    </p:spTree>
    <p:extLst>
      <p:ext uri="{BB962C8B-B14F-4D97-AF65-F5344CB8AC3E}">
        <p14:creationId xmlns:p14="http://schemas.microsoft.com/office/powerpoint/2010/main" val="41303381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vre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TM04033919[[fn=Devre]]</Template>
  <TotalTime>1210</TotalTime>
  <Words>1240</Words>
  <Application>Microsoft Office PowerPoint</Application>
  <PresentationFormat>Geniş ekran</PresentationFormat>
  <Paragraphs>85</Paragraphs>
  <Slides>25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25</vt:i4>
      </vt:variant>
    </vt:vector>
  </HeadingPairs>
  <TitlesOfParts>
    <vt:vector size="28" baseType="lpstr">
      <vt:lpstr>Arial</vt:lpstr>
      <vt:lpstr>Tw Cen MT</vt:lpstr>
      <vt:lpstr>Devre</vt:lpstr>
      <vt:lpstr>UNITY 3D VR İLE SANAL ORTAM ETKİLEŞİMİ HAZİNE AVI OYUNU</vt:lpstr>
      <vt:lpstr>Terraın oluşturulması</vt:lpstr>
      <vt:lpstr>Ormanın oluşturulması</vt:lpstr>
      <vt:lpstr>Karakterin oluşturulması </vt:lpstr>
      <vt:lpstr>Karaktere Animasyon Eklenmesi</vt:lpstr>
      <vt:lpstr>Ses Efektlerinin animasyonlara eklenmesi</vt:lpstr>
      <vt:lpstr>Ses efektlerinin karaktere bağlanması</vt:lpstr>
      <vt:lpstr>Ormana Hazinelerin Eklenmesi</vt:lpstr>
      <vt:lpstr>Arka plan rüzgar sesi eklenmesi </vt:lpstr>
      <vt:lpstr>Işıklandırma</vt:lpstr>
      <vt:lpstr>Sanal Gerçeklik (VR) SDK Kurulumu</vt:lpstr>
      <vt:lpstr>PowerPoint Sunusu</vt:lpstr>
      <vt:lpstr>Proje için VR Ayarlarının Yapılması</vt:lpstr>
      <vt:lpstr>Sahneye VR Bileşenlerinin Eklenmesi</vt:lpstr>
      <vt:lpstr>VR Kamera Yapılandırması</vt:lpstr>
      <vt:lpstr>Karakterin Hazine Sandıkları ile Etkileşimi</vt:lpstr>
      <vt:lpstr>Kaynak Kodların Derlenmesi Dışarı Aktarma</vt:lpstr>
      <vt:lpstr>Sonuçlar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3D Robotun sanal bir ortamda hareket ettirilmesi</dc:title>
  <dc:creator>Ahmet Altay</dc:creator>
  <cp:lastModifiedBy>Ahmet Altay</cp:lastModifiedBy>
  <cp:revision>9</cp:revision>
  <dcterms:created xsi:type="dcterms:W3CDTF">2020-12-20T16:16:37Z</dcterms:created>
  <dcterms:modified xsi:type="dcterms:W3CDTF">2021-01-12T13:26:43Z</dcterms:modified>
</cp:coreProperties>
</file>

<file path=docProps/thumbnail.jpeg>
</file>